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4"/>
  </p:notesMasterIdLst>
  <p:sldIdLst>
    <p:sldId id="273" r:id="rId4"/>
    <p:sldId id="274" r:id="rId5"/>
    <p:sldId id="275" r:id="rId6"/>
    <p:sldId id="276" r:id="rId7"/>
    <p:sldId id="277" r:id="rId8"/>
    <p:sldId id="278" r:id="rId9"/>
    <p:sldId id="279" r:id="rId10"/>
    <p:sldId id="280" r:id="rId11"/>
    <p:sldId id="281" r:id="rId12"/>
    <p:sldId id="282" r:id="rId13"/>
    <p:sldId id="283" r:id="rId14"/>
    <p:sldId id="285" r:id="rId15"/>
    <p:sldId id="286" r:id="rId16"/>
    <p:sldId id="287"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A81AC-5877-4B37-9F55-882436F3CFB5}" v="74" dt="2022-12-20T13:47:1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3" autoAdjust="0"/>
    <p:restoredTop sz="94660"/>
  </p:normalViewPr>
  <p:slideViewPr>
    <p:cSldViewPr snapToGrid="0">
      <p:cViewPr varScale="1">
        <p:scale>
          <a:sx n="90" d="100"/>
          <a:sy n="90"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Silverio" userId="511c7fa9-9fa9-4b46-8d38-b5f554960c6b" providerId="ADAL" clId="{BEFA81AC-5877-4B37-9F55-882436F3CFB5}"/>
    <pc:docChg chg="undo redo custSel addSld delSld modSld sldOrd">
      <pc:chgData name="Daniela Silverio" userId="511c7fa9-9fa9-4b46-8d38-b5f554960c6b" providerId="ADAL" clId="{BEFA81AC-5877-4B37-9F55-882436F3CFB5}" dt="2022-12-20T14:04:56.187" v="353" actId="2711"/>
      <pc:docMkLst>
        <pc:docMk/>
      </pc:docMkLst>
      <pc:sldChg chg="addSp modSp mod">
        <pc:chgData name="Daniela Silverio" userId="511c7fa9-9fa9-4b46-8d38-b5f554960c6b" providerId="ADAL" clId="{BEFA81AC-5877-4B37-9F55-882436F3CFB5}" dt="2022-12-20T13:59:36.365" v="318" actId="1076"/>
        <pc:sldMkLst>
          <pc:docMk/>
          <pc:sldMk cId="3072961427" sldId="257"/>
        </pc:sldMkLst>
        <pc:spChg chg="mod">
          <ac:chgData name="Daniela Silverio" userId="511c7fa9-9fa9-4b46-8d38-b5f554960c6b" providerId="ADAL" clId="{BEFA81AC-5877-4B37-9F55-882436F3CFB5}" dt="2022-12-20T13:59:36.365" v="318" actId="1076"/>
          <ac:spMkLst>
            <pc:docMk/>
            <pc:sldMk cId="3072961427" sldId="257"/>
            <ac:spMk id="2" creationId="{120FA88E-57F8-18E8-4222-57518C0351A5}"/>
          </ac:spMkLst>
        </pc:spChg>
        <pc:picChg chg="mod">
          <ac:chgData name="Daniela Silverio" userId="511c7fa9-9fa9-4b46-8d38-b5f554960c6b" providerId="ADAL" clId="{BEFA81AC-5877-4B37-9F55-882436F3CFB5}" dt="2022-12-20T13:59:31.524" v="317" actId="1076"/>
          <ac:picMkLst>
            <pc:docMk/>
            <pc:sldMk cId="3072961427" sldId="257"/>
            <ac:picMk id="5" creationId="{C90903CD-77D3-DB91-FD50-CEE536B57428}"/>
          </ac:picMkLst>
        </pc:picChg>
        <pc:picChg chg="add mod ord">
          <ac:chgData name="Daniela Silverio" userId="511c7fa9-9fa9-4b46-8d38-b5f554960c6b" providerId="ADAL" clId="{BEFA81AC-5877-4B37-9F55-882436F3CFB5}" dt="2022-12-20T13:30:12.378" v="133" actId="167"/>
          <ac:picMkLst>
            <pc:docMk/>
            <pc:sldMk cId="3072961427" sldId="257"/>
            <ac:picMk id="8" creationId="{90459006-AF68-4010-C9C5-524CA33257EB}"/>
          </ac:picMkLst>
        </pc:picChg>
        <pc:picChg chg="add mod ord">
          <ac:chgData name="Daniela Silverio" userId="511c7fa9-9fa9-4b46-8d38-b5f554960c6b" providerId="ADAL" clId="{BEFA81AC-5877-4B37-9F55-882436F3CFB5}" dt="2022-12-20T13:30:12.378" v="133" actId="167"/>
          <ac:picMkLst>
            <pc:docMk/>
            <pc:sldMk cId="3072961427" sldId="257"/>
            <ac:picMk id="9" creationId="{57656603-B033-D19F-1D8E-E9AD6CCC83C7}"/>
          </ac:picMkLst>
        </pc:picChg>
      </pc:sldChg>
      <pc:sldChg chg="addSp modSp mod">
        <pc:chgData name="Daniela Silverio" userId="511c7fa9-9fa9-4b46-8d38-b5f554960c6b" providerId="ADAL" clId="{BEFA81AC-5877-4B37-9F55-882436F3CFB5}" dt="2022-12-20T13:59:51.292" v="320" actId="1076"/>
        <pc:sldMkLst>
          <pc:docMk/>
          <pc:sldMk cId="1365053993" sldId="258"/>
        </pc:sldMkLst>
        <pc:spChg chg="mod">
          <ac:chgData name="Daniela Silverio" userId="511c7fa9-9fa9-4b46-8d38-b5f554960c6b" providerId="ADAL" clId="{BEFA81AC-5877-4B37-9F55-882436F3CFB5}" dt="2022-12-20T13:59:51.292" v="320" actId="1076"/>
          <ac:spMkLst>
            <pc:docMk/>
            <pc:sldMk cId="1365053993" sldId="258"/>
            <ac:spMk id="6" creationId="{AE465360-B12C-D13A-B7E0-260EA1498777}"/>
          </ac:spMkLst>
        </pc:spChg>
        <pc:picChg chg="add mod ord">
          <ac:chgData name="Daniela Silverio" userId="511c7fa9-9fa9-4b46-8d38-b5f554960c6b" providerId="ADAL" clId="{BEFA81AC-5877-4B37-9F55-882436F3CFB5}" dt="2022-12-20T13:30:25.521" v="135" actId="167"/>
          <ac:picMkLst>
            <pc:docMk/>
            <pc:sldMk cId="1365053993" sldId="258"/>
            <ac:picMk id="8" creationId="{7B0C0A17-DFBE-4475-77D7-B10D59CA2A53}"/>
          </ac:picMkLst>
        </pc:picChg>
        <pc:picChg chg="add mod ord">
          <ac:chgData name="Daniela Silverio" userId="511c7fa9-9fa9-4b46-8d38-b5f554960c6b" providerId="ADAL" clId="{BEFA81AC-5877-4B37-9F55-882436F3CFB5}" dt="2022-12-20T13:30:25.521" v="135" actId="167"/>
          <ac:picMkLst>
            <pc:docMk/>
            <pc:sldMk cId="1365053993" sldId="258"/>
            <ac:picMk id="9" creationId="{45B9A4E1-A828-6DEF-713E-83EC5AAF3163}"/>
          </ac:picMkLst>
        </pc:picChg>
      </pc:sldChg>
      <pc:sldChg chg="addSp modSp mod">
        <pc:chgData name="Daniela Silverio" userId="511c7fa9-9fa9-4b46-8d38-b5f554960c6b" providerId="ADAL" clId="{BEFA81AC-5877-4B37-9F55-882436F3CFB5}" dt="2022-12-20T14:00:08.243" v="322" actId="1076"/>
        <pc:sldMkLst>
          <pc:docMk/>
          <pc:sldMk cId="609389979" sldId="259"/>
        </pc:sldMkLst>
        <pc:spChg chg="mod">
          <ac:chgData name="Daniela Silverio" userId="511c7fa9-9fa9-4b46-8d38-b5f554960c6b" providerId="ADAL" clId="{BEFA81AC-5877-4B37-9F55-882436F3CFB5}" dt="2022-12-20T14:00:01.914" v="321" actId="2711"/>
          <ac:spMkLst>
            <pc:docMk/>
            <pc:sldMk cId="609389979" sldId="259"/>
            <ac:spMk id="6" creationId="{AE465360-B12C-D13A-B7E0-260EA1498777}"/>
          </ac:spMkLst>
        </pc:spChg>
        <pc:picChg chg="mod">
          <ac:chgData name="Daniela Silverio" userId="511c7fa9-9fa9-4b46-8d38-b5f554960c6b" providerId="ADAL" clId="{BEFA81AC-5877-4B37-9F55-882436F3CFB5}" dt="2022-12-20T14:00:08.243" v="322" actId="1076"/>
          <ac:picMkLst>
            <pc:docMk/>
            <pc:sldMk cId="609389979" sldId="259"/>
            <ac:picMk id="3" creationId="{BED8E2B0-C92F-79F1-F135-46956FFD5A9F}"/>
          </ac:picMkLst>
        </pc:picChg>
        <pc:picChg chg="add mod ord">
          <ac:chgData name="Daniela Silverio" userId="511c7fa9-9fa9-4b46-8d38-b5f554960c6b" providerId="ADAL" clId="{BEFA81AC-5877-4B37-9F55-882436F3CFB5}" dt="2022-12-20T13:30:43.680" v="139" actId="167"/>
          <ac:picMkLst>
            <pc:docMk/>
            <pc:sldMk cId="609389979" sldId="259"/>
            <ac:picMk id="8" creationId="{19B622D1-C253-FD93-D775-B712AE440D28}"/>
          </ac:picMkLst>
        </pc:picChg>
        <pc:picChg chg="add mod ord">
          <ac:chgData name="Daniela Silverio" userId="511c7fa9-9fa9-4b46-8d38-b5f554960c6b" providerId="ADAL" clId="{BEFA81AC-5877-4B37-9F55-882436F3CFB5}" dt="2022-12-20T13:30:43.680" v="139" actId="167"/>
          <ac:picMkLst>
            <pc:docMk/>
            <pc:sldMk cId="609389979" sldId="259"/>
            <ac:picMk id="9" creationId="{C8035D7F-905F-2EE8-C18C-9B9EAD7A19C3}"/>
          </ac:picMkLst>
        </pc:picChg>
      </pc:sldChg>
      <pc:sldChg chg="addSp delSp modSp mod">
        <pc:chgData name="Daniela Silverio" userId="511c7fa9-9fa9-4b46-8d38-b5f554960c6b" providerId="ADAL" clId="{BEFA81AC-5877-4B37-9F55-882436F3CFB5}" dt="2022-12-20T14:00:34.619" v="324" actId="2711"/>
        <pc:sldMkLst>
          <pc:docMk/>
          <pc:sldMk cId="2888805382" sldId="260"/>
        </pc:sldMkLst>
        <pc:spChg chg="mod">
          <ac:chgData name="Daniela Silverio" userId="511c7fa9-9fa9-4b46-8d38-b5f554960c6b" providerId="ADAL" clId="{BEFA81AC-5877-4B37-9F55-882436F3CFB5}" dt="2022-12-20T14:00:34.619" v="324" actId="2711"/>
          <ac:spMkLst>
            <pc:docMk/>
            <pc:sldMk cId="2888805382" sldId="260"/>
            <ac:spMk id="6" creationId="{86ECF8AB-27DF-03FB-3994-CA9393801110}"/>
          </ac:spMkLst>
        </pc:spChg>
        <pc:picChg chg="add del mod">
          <ac:chgData name="Daniela Silverio" userId="511c7fa9-9fa9-4b46-8d38-b5f554960c6b" providerId="ADAL" clId="{BEFA81AC-5877-4B37-9F55-882436F3CFB5}" dt="2022-12-20T13:35:01.113" v="171" actId="21"/>
          <ac:picMkLst>
            <pc:docMk/>
            <pc:sldMk cId="2888805382" sldId="260"/>
            <ac:picMk id="5" creationId="{6750A1A0-B72A-0F2B-B453-F8BC75AC8A71}"/>
          </ac:picMkLst>
        </pc:picChg>
        <pc:picChg chg="add mod ord">
          <ac:chgData name="Daniela Silverio" userId="511c7fa9-9fa9-4b46-8d38-b5f554960c6b" providerId="ADAL" clId="{BEFA81AC-5877-4B37-9F55-882436F3CFB5}" dt="2022-12-20T13:30:56.156" v="141" actId="167"/>
          <ac:picMkLst>
            <pc:docMk/>
            <pc:sldMk cId="2888805382" sldId="260"/>
            <ac:picMk id="7" creationId="{C4B41BC9-BB11-6C93-4425-13D4A13028CA}"/>
          </ac:picMkLst>
        </pc:picChg>
        <pc:picChg chg="add mod ord">
          <ac:chgData name="Daniela Silverio" userId="511c7fa9-9fa9-4b46-8d38-b5f554960c6b" providerId="ADAL" clId="{BEFA81AC-5877-4B37-9F55-882436F3CFB5}" dt="2022-12-20T14:00:23.196" v="323" actId="166"/>
          <ac:picMkLst>
            <pc:docMk/>
            <pc:sldMk cId="2888805382" sldId="260"/>
            <ac:picMk id="8" creationId="{8F52106C-0CEA-116C-5E56-2A0DB3267322}"/>
          </ac:picMkLst>
        </pc:picChg>
      </pc:sldChg>
      <pc:sldChg chg="addSp delSp modSp mod">
        <pc:chgData name="Daniela Silverio" userId="511c7fa9-9fa9-4b46-8d38-b5f554960c6b" providerId="ADAL" clId="{BEFA81AC-5877-4B37-9F55-882436F3CFB5}" dt="2022-12-20T14:00:52.287" v="326" actId="1076"/>
        <pc:sldMkLst>
          <pc:docMk/>
          <pc:sldMk cId="29254018" sldId="261"/>
        </pc:sldMkLst>
        <pc:spChg chg="mod">
          <ac:chgData name="Daniela Silverio" userId="511c7fa9-9fa9-4b46-8d38-b5f554960c6b" providerId="ADAL" clId="{BEFA81AC-5877-4B37-9F55-882436F3CFB5}" dt="2022-12-20T14:00:48.295" v="325" actId="2711"/>
          <ac:spMkLst>
            <pc:docMk/>
            <pc:sldMk cId="29254018" sldId="261"/>
            <ac:spMk id="8" creationId="{50C54185-D707-238F-78E2-7D1E58A1BDF9}"/>
          </ac:spMkLst>
        </pc:spChg>
        <pc:picChg chg="add del mod">
          <ac:chgData name="Daniela Silverio" userId="511c7fa9-9fa9-4b46-8d38-b5f554960c6b" providerId="ADAL" clId="{BEFA81AC-5877-4B37-9F55-882436F3CFB5}" dt="2022-12-20T13:34:39.930" v="162"/>
          <ac:picMkLst>
            <pc:docMk/>
            <pc:sldMk cId="29254018" sldId="261"/>
            <ac:picMk id="5" creationId="{A3AF1DAB-5826-4F1B-8E37-79FFD34EEB69}"/>
          </ac:picMkLst>
        </pc:picChg>
        <pc:picChg chg="add del mod">
          <ac:chgData name="Daniela Silverio" userId="511c7fa9-9fa9-4b46-8d38-b5f554960c6b" providerId="ADAL" clId="{BEFA81AC-5877-4B37-9F55-882436F3CFB5}" dt="2022-12-20T13:35:14.946" v="175"/>
          <ac:picMkLst>
            <pc:docMk/>
            <pc:sldMk cId="29254018" sldId="261"/>
            <ac:picMk id="6" creationId="{F8110BC2-A230-C434-07A3-9032590A8537}"/>
          </ac:picMkLst>
        </pc:picChg>
        <pc:picChg chg="add del mod">
          <ac:chgData name="Daniela Silverio" userId="511c7fa9-9fa9-4b46-8d38-b5f554960c6b" providerId="ADAL" clId="{BEFA81AC-5877-4B37-9F55-882436F3CFB5}" dt="2022-12-20T13:35:39.898" v="177"/>
          <ac:picMkLst>
            <pc:docMk/>
            <pc:sldMk cId="29254018" sldId="261"/>
            <ac:picMk id="7" creationId="{5120CE2A-614A-81C2-B174-CCCF6D7F49F1}"/>
          </ac:picMkLst>
        </pc:picChg>
        <pc:picChg chg="add mod ord">
          <ac:chgData name="Daniela Silverio" userId="511c7fa9-9fa9-4b46-8d38-b5f554960c6b" providerId="ADAL" clId="{BEFA81AC-5877-4B37-9F55-882436F3CFB5}" dt="2022-12-20T13:37:47.077" v="186" actId="167"/>
          <ac:picMkLst>
            <pc:docMk/>
            <pc:sldMk cId="29254018" sldId="261"/>
            <ac:picMk id="9" creationId="{735AA4CB-6FCB-B8BB-24CE-3F67DFAF3B39}"/>
          </ac:picMkLst>
        </pc:picChg>
        <pc:picChg chg="mod">
          <ac:chgData name="Daniela Silverio" userId="511c7fa9-9fa9-4b46-8d38-b5f554960c6b" providerId="ADAL" clId="{BEFA81AC-5877-4B37-9F55-882436F3CFB5}" dt="2022-12-20T14:00:52.287" v="326" actId="1076"/>
          <ac:picMkLst>
            <pc:docMk/>
            <pc:sldMk cId="29254018" sldId="261"/>
            <ac:picMk id="10" creationId="{C6DD3E12-BE6F-7C33-B28A-B6056A42B73D}"/>
          </ac:picMkLst>
        </pc:picChg>
        <pc:picChg chg="add mod ord">
          <ac:chgData name="Daniela Silverio" userId="511c7fa9-9fa9-4b46-8d38-b5f554960c6b" providerId="ADAL" clId="{BEFA81AC-5877-4B37-9F55-882436F3CFB5}" dt="2022-12-20T13:37:47.077" v="186" actId="167"/>
          <ac:picMkLst>
            <pc:docMk/>
            <pc:sldMk cId="29254018" sldId="261"/>
            <ac:picMk id="11" creationId="{54541BCE-72C0-4399-40EF-96C4B78F9F9E}"/>
          </ac:picMkLst>
        </pc:picChg>
      </pc:sldChg>
      <pc:sldChg chg="addSp modSp mod">
        <pc:chgData name="Daniela Silverio" userId="511c7fa9-9fa9-4b46-8d38-b5f554960c6b" providerId="ADAL" clId="{BEFA81AC-5877-4B37-9F55-882436F3CFB5}" dt="2022-12-20T14:01:49.844" v="333" actId="14100"/>
        <pc:sldMkLst>
          <pc:docMk/>
          <pc:sldMk cId="117631476" sldId="262"/>
        </pc:sldMkLst>
        <pc:spChg chg="mod">
          <ac:chgData name="Daniela Silverio" userId="511c7fa9-9fa9-4b46-8d38-b5f554960c6b" providerId="ADAL" clId="{BEFA81AC-5877-4B37-9F55-882436F3CFB5}" dt="2022-12-20T14:01:18.024" v="330" actId="2711"/>
          <ac:spMkLst>
            <pc:docMk/>
            <pc:sldMk cId="117631476" sldId="262"/>
            <ac:spMk id="8" creationId="{41D96984-5736-E122-3B8A-6A4863A33937}"/>
          </ac:spMkLst>
        </pc:spChg>
        <pc:spChg chg="mod">
          <ac:chgData name="Daniela Silverio" userId="511c7fa9-9fa9-4b46-8d38-b5f554960c6b" providerId="ADAL" clId="{BEFA81AC-5877-4B37-9F55-882436F3CFB5}" dt="2022-12-20T14:01:22.549" v="331" actId="2711"/>
          <ac:spMkLst>
            <pc:docMk/>
            <pc:sldMk cId="117631476" sldId="262"/>
            <ac:spMk id="24" creationId="{8DECB73E-386F-0278-9A6D-52BC97A24BD3}"/>
          </ac:spMkLst>
        </pc:spChg>
        <pc:picChg chg="mod">
          <ac:chgData name="Daniela Silverio" userId="511c7fa9-9fa9-4b46-8d38-b5f554960c6b" providerId="ADAL" clId="{BEFA81AC-5877-4B37-9F55-882436F3CFB5}" dt="2022-12-20T14:01:31.850" v="332" actId="14100"/>
          <ac:picMkLst>
            <pc:docMk/>
            <pc:sldMk cId="117631476" sldId="262"/>
            <ac:picMk id="5" creationId="{EBB4F8FB-9DF7-E8F5-C08A-62D4753B08C3}"/>
          </ac:picMkLst>
        </pc:picChg>
        <pc:picChg chg="mod">
          <ac:chgData name="Daniela Silverio" userId="511c7fa9-9fa9-4b46-8d38-b5f554960c6b" providerId="ADAL" clId="{BEFA81AC-5877-4B37-9F55-882436F3CFB5}" dt="2022-12-20T14:01:49.844" v="333" actId="14100"/>
          <ac:picMkLst>
            <pc:docMk/>
            <pc:sldMk cId="117631476" sldId="262"/>
            <ac:picMk id="7" creationId="{8C7AE6F9-3E25-05AE-5555-4AC97BFEEA86}"/>
          </ac:picMkLst>
        </pc:picChg>
        <pc:picChg chg="add mod ord">
          <ac:chgData name="Daniela Silverio" userId="511c7fa9-9fa9-4b46-8d38-b5f554960c6b" providerId="ADAL" clId="{BEFA81AC-5877-4B37-9F55-882436F3CFB5}" dt="2022-12-20T13:38:02.444" v="188" actId="167"/>
          <ac:picMkLst>
            <pc:docMk/>
            <pc:sldMk cId="117631476" sldId="262"/>
            <ac:picMk id="9" creationId="{74E6090B-AC18-5656-F0AA-1194CA7A3DCF}"/>
          </ac:picMkLst>
        </pc:picChg>
        <pc:picChg chg="add mod">
          <ac:chgData name="Daniela Silverio" userId="511c7fa9-9fa9-4b46-8d38-b5f554960c6b" providerId="ADAL" clId="{BEFA81AC-5877-4B37-9F55-882436F3CFB5}" dt="2022-12-20T13:37:58.827" v="187"/>
          <ac:picMkLst>
            <pc:docMk/>
            <pc:sldMk cId="117631476" sldId="262"/>
            <ac:picMk id="10" creationId="{FE946108-66A7-949B-7854-C81245239ACA}"/>
          </ac:picMkLst>
        </pc:picChg>
      </pc:sldChg>
      <pc:sldChg chg="addSp modSp mod">
        <pc:chgData name="Daniela Silverio" userId="511c7fa9-9fa9-4b46-8d38-b5f554960c6b" providerId="ADAL" clId="{BEFA81AC-5877-4B37-9F55-882436F3CFB5}" dt="2022-12-20T14:02:10.117" v="335" actId="1076"/>
        <pc:sldMkLst>
          <pc:docMk/>
          <pc:sldMk cId="127378114" sldId="263"/>
        </pc:sldMkLst>
        <pc:spChg chg="mod">
          <ac:chgData name="Daniela Silverio" userId="511c7fa9-9fa9-4b46-8d38-b5f554960c6b" providerId="ADAL" clId="{BEFA81AC-5877-4B37-9F55-882436F3CFB5}" dt="2022-12-20T14:02:05.380" v="334" actId="2711"/>
          <ac:spMkLst>
            <pc:docMk/>
            <pc:sldMk cId="127378114" sldId="263"/>
            <ac:spMk id="6" creationId="{8B8DB4B2-187E-3D45-21EA-50B6BCEB079C}"/>
          </ac:spMkLst>
        </pc:spChg>
        <pc:picChg chg="mod">
          <ac:chgData name="Daniela Silverio" userId="511c7fa9-9fa9-4b46-8d38-b5f554960c6b" providerId="ADAL" clId="{BEFA81AC-5877-4B37-9F55-882436F3CFB5}" dt="2022-12-20T14:02:10.117" v="335" actId="1076"/>
          <ac:picMkLst>
            <pc:docMk/>
            <pc:sldMk cId="127378114" sldId="263"/>
            <ac:picMk id="5" creationId="{E516EBAC-E219-4805-142C-408AB90668CF}"/>
          </ac:picMkLst>
        </pc:picChg>
        <pc:picChg chg="add mod ord">
          <ac:chgData name="Daniela Silverio" userId="511c7fa9-9fa9-4b46-8d38-b5f554960c6b" providerId="ADAL" clId="{BEFA81AC-5877-4B37-9F55-882436F3CFB5}" dt="2022-12-20T13:38:18.080" v="190" actId="167"/>
          <ac:picMkLst>
            <pc:docMk/>
            <pc:sldMk cId="127378114" sldId="263"/>
            <ac:picMk id="7" creationId="{3DC7D2EE-650B-0F4C-5A0A-E7F678DAD696}"/>
          </ac:picMkLst>
        </pc:picChg>
        <pc:picChg chg="add mod ord">
          <ac:chgData name="Daniela Silverio" userId="511c7fa9-9fa9-4b46-8d38-b5f554960c6b" providerId="ADAL" clId="{BEFA81AC-5877-4B37-9F55-882436F3CFB5}" dt="2022-12-20T13:38:18.080" v="190" actId="167"/>
          <ac:picMkLst>
            <pc:docMk/>
            <pc:sldMk cId="127378114" sldId="263"/>
            <ac:picMk id="8" creationId="{FDFAF9CA-DE36-B5E0-F32C-ED1632770031}"/>
          </ac:picMkLst>
        </pc:picChg>
      </pc:sldChg>
      <pc:sldChg chg="addSp modSp mod">
        <pc:chgData name="Daniela Silverio" userId="511c7fa9-9fa9-4b46-8d38-b5f554960c6b" providerId="ADAL" clId="{BEFA81AC-5877-4B37-9F55-882436F3CFB5}" dt="2022-12-20T14:03:05.002" v="341" actId="1076"/>
        <pc:sldMkLst>
          <pc:docMk/>
          <pc:sldMk cId="1593032363" sldId="264"/>
        </pc:sldMkLst>
        <pc:spChg chg="mod">
          <ac:chgData name="Daniela Silverio" userId="511c7fa9-9fa9-4b46-8d38-b5f554960c6b" providerId="ADAL" clId="{BEFA81AC-5877-4B37-9F55-882436F3CFB5}" dt="2022-12-20T14:02:19.739" v="336" actId="2711"/>
          <ac:spMkLst>
            <pc:docMk/>
            <pc:sldMk cId="1593032363" sldId="264"/>
            <ac:spMk id="14" creationId="{3A57C2BD-7815-530A-554F-A746856867DD}"/>
          </ac:spMkLst>
        </pc:spChg>
        <pc:spChg chg="mod">
          <ac:chgData name="Daniela Silverio" userId="511c7fa9-9fa9-4b46-8d38-b5f554960c6b" providerId="ADAL" clId="{BEFA81AC-5877-4B37-9F55-882436F3CFB5}" dt="2022-12-20T14:02:36.708" v="337" actId="2711"/>
          <ac:spMkLst>
            <pc:docMk/>
            <pc:sldMk cId="1593032363" sldId="264"/>
            <ac:spMk id="15" creationId="{A7925795-E244-9705-4785-F0E97F389D9A}"/>
          </ac:spMkLst>
        </pc:spChg>
        <pc:picChg chg="add mod ord">
          <ac:chgData name="Daniela Silverio" userId="511c7fa9-9fa9-4b46-8d38-b5f554960c6b" providerId="ADAL" clId="{BEFA81AC-5877-4B37-9F55-882436F3CFB5}" dt="2022-12-20T14:02:57.742" v="340" actId="1076"/>
          <ac:picMkLst>
            <pc:docMk/>
            <pc:sldMk cId="1593032363" sldId="264"/>
            <ac:picMk id="5" creationId="{A9E3DC27-05E1-25B3-6473-B2E5655FA3A4}"/>
          </ac:picMkLst>
        </pc:picChg>
        <pc:picChg chg="add mod ord">
          <ac:chgData name="Daniela Silverio" userId="511c7fa9-9fa9-4b46-8d38-b5f554960c6b" providerId="ADAL" clId="{BEFA81AC-5877-4B37-9F55-882436F3CFB5}" dt="2022-12-20T14:02:50.332" v="338" actId="166"/>
          <ac:picMkLst>
            <pc:docMk/>
            <pc:sldMk cId="1593032363" sldId="264"/>
            <ac:picMk id="6" creationId="{2B4CADDB-8BA7-B368-99C4-537770FE0A57}"/>
          </ac:picMkLst>
        </pc:picChg>
        <pc:picChg chg="mod">
          <ac:chgData name="Daniela Silverio" userId="511c7fa9-9fa9-4b46-8d38-b5f554960c6b" providerId="ADAL" clId="{BEFA81AC-5877-4B37-9F55-882436F3CFB5}" dt="2022-12-20T14:03:05.002" v="341" actId="1076"/>
          <ac:picMkLst>
            <pc:docMk/>
            <pc:sldMk cId="1593032363" sldId="264"/>
            <ac:picMk id="13" creationId="{BFE6ADF9-51E9-2F84-F6D2-09E1A1F3CAF7}"/>
          </ac:picMkLst>
        </pc:picChg>
      </pc:sldChg>
      <pc:sldChg chg="addSp modSp mod">
        <pc:chgData name="Daniela Silverio" userId="511c7fa9-9fa9-4b46-8d38-b5f554960c6b" providerId="ADAL" clId="{BEFA81AC-5877-4B37-9F55-882436F3CFB5}" dt="2022-12-20T14:03:22.561" v="343" actId="1076"/>
        <pc:sldMkLst>
          <pc:docMk/>
          <pc:sldMk cId="2749716002" sldId="265"/>
        </pc:sldMkLst>
        <pc:spChg chg="mod">
          <ac:chgData name="Daniela Silverio" userId="511c7fa9-9fa9-4b46-8d38-b5f554960c6b" providerId="ADAL" clId="{BEFA81AC-5877-4B37-9F55-882436F3CFB5}" dt="2022-12-20T14:03:22.561" v="343" actId="1076"/>
          <ac:spMkLst>
            <pc:docMk/>
            <pc:sldMk cId="2749716002" sldId="265"/>
            <ac:spMk id="5" creationId="{E7BD5712-152C-D8CF-4A60-A7A8FF32946F}"/>
          </ac:spMkLst>
        </pc:spChg>
        <pc:picChg chg="mod">
          <ac:chgData name="Daniela Silverio" userId="511c7fa9-9fa9-4b46-8d38-b5f554960c6b" providerId="ADAL" clId="{BEFA81AC-5877-4B37-9F55-882436F3CFB5}" dt="2022-12-20T14:03:19.157" v="342" actId="1076"/>
          <ac:picMkLst>
            <pc:docMk/>
            <pc:sldMk cId="2749716002" sldId="265"/>
            <ac:picMk id="4" creationId="{DB763787-A120-4F44-1492-876B1CEF0371}"/>
          </ac:picMkLst>
        </pc:picChg>
        <pc:picChg chg="add mod ord">
          <ac:chgData name="Daniela Silverio" userId="511c7fa9-9fa9-4b46-8d38-b5f554960c6b" providerId="ADAL" clId="{BEFA81AC-5877-4B37-9F55-882436F3CFB5}" dt="2022-12-20T13:38:38.463" v="194" actId="167"/>
          <ac:picMkLst>
            <pc:docMk/>
            <pc:sldMk cId="2749716002" sldId="265"/>
            <ac:picMk id="7" creationId="{52C9555A-7B91-9CEA-06AE-D7A8614A52DD}"/>
          </ac:picMkLst>
        </pc:picChg>
        <pc:picChg chg="add mod ord">
          <ac:chgData name="Daniela Silverio" userId="511c7fa9-9fa9-4b46-8d38-b5f554960c6b" providerId="ADAL" clId="{BEFA81AC-5877-4B37-9F55-882436F3CFB5}" dt="2022-12-20T13:38:38.463" v="194" actId="167"/>
          <ac:picMkLst>
            <pc:docMk/>
            <pc:sldMk cId="2749716002" sldId="265"/>
            <ac:picMk id="8" creationId="{9FABD50A-B32F-EBCC-ADB5-89968D1C48F4}"/>
          </ac:picMkLst>
        </pc:picChg>
      </pc:sldChg>
      <pc:sldChg chg="addSp modSp mod">
        <pc:chgData name="Daniela Silverio" userId="511c7fa9-9fa9-4b46-8d38-b5f554960c6b" providerId="ADAL" clId="{BEFA81AC-5877-4B37-9F55-882436F3CFB5}" dt="2022-12-20T14:03:34.475" v="345" actId="1076"/>
        <pc:sldMkLst>
          <pc:docMk/>
          <pc:sldMk cId="1224497468" sldId="266"/>
        </pc:sldMkLst>
        <pc:spChg chg="mod">
          <ac:chgData name="Daniela Silverio" userId="511c7fa9-9fa9-4b46-8d38-b5f554960c6b" providerId="ADAL" clId="{BEFA81AC-5877-4B37-9F55-882436F3CFB5}" dt="2022-12-20T14:03:30.902" v="344" actId="2711"/>
          <ac:spMkLst>
            <pc:docMk/>
            <pc:sldMk cId="1224497468" sldId="266"/>
            <ac:spMk id="6" creationId="{365F9D9F-CFA5-9E47-D772-7D5286A726EF}"/>
          </ac:spMkLst>
        </pc:spChg>
        <pc:picChg chg="mod">
          <ac:chgData name="Daniela Silverio" userId="511c7fa9-9fa9-4b46-8d38-b5f554960c6b" providerId="ADAL" clId="{BEFA81AC-5877-4B37-9F55-882436F3CFB5}" dt="2022-12-20T14:03:34.475" v="345" actId="1076"/>
          <ac:picMkLst>
            <pc:docMk/>
            <pc:sldMk cId="1224497468" sldId="266"/>
            <ac:picMk id="5" creationId="{0E3468BF-D240-F2C5-7B72-8FB720066124}"/>
          </ac:picMkLst>
        </pc:picChg>
        <pc:picChg chg="add mod ord">
          <ac:chgData name="Daniela Silverio" userId="511c7fa9-9fa9-4b46-8d38-b5f554960c6b" providerId="ADAL" clId="{BEFA81AC-5877-4B37-9F55-882436F3CFB5}" dt="2022-12-20T13:38:44.884" v="196" actId="167"/>
          <ac:picMkLst>
            <pc:docMk/>
            <pc:sldMk cId="1224497468" sldId="266"/>
            <ac:picMk id="7" creationId="{2AC247DA-630E-DAD3-4CD0-60454EDD187C}"/>
          </ac:picMkLst>
        </pc:picChg>
        <pc:picChg chg="add mod ord">
          <ac:chgData name="Daniela Silverio" userId="511c7fa9-9fa9-4b46-8d38-b5f554960c6b" providerId="ADAL" clId="{BEFA81AC-5877-4B37-9F55-882436F3CFB5}" dt="2022-12-20T13:38:44.884" v="196" actId="167"/>
          <ac:picMkLst>
            <pc:docMk/>
            <pc:sldMk cId="1224497468" sldId="266"/>
            <ac:picMk id="8" creationId="{A742BB2D-333F-007B-45A1-9232CCC0D31D}"/>
          </ac:picMkLst>
        </pc:picChg>
      </pc:sldChg>
      <pc:sldChg chg="addSp modSp mod">
        <pc:chgData name="Daniela Silverio" userId="511c7fa9-9fa9-4b46-8d38-b5f554960c6b" providerId="ADAL" clId="{BEFA81AC-5877-4B37-9F55-882436F3CFB5}" dt="2022-12-20T14:03:43.141" v="346" actId="2711"/>
        <pc:sldMkLst>
          <pc:docMk/>
          <pc:sldMk cId="836847757" sldId="267"/>
        </pc:sldMkLst>
        <pc:spChg chg="mod">
          <ac:chgData name="Daniela Silverio" userId="511c7fa9-9fa9-4b46-8d38-b5f554960c6b" providerId="ADAL" clId="{BEFA81AC-5877-4B37-9F55-882436F3CFB5}" dt="2022-12-20T14:03:43.141" v="346" actId="2711"/>
          <ac:spMkLst>
            <pc:docMk/>
            <pc:sldMk cId="836847757" sldId="267"/>
            <ac:spMk id="4" creationId="{63FAA458-E73E-D389-97BA-40D5ACAB4BEC}"/>
          </ac:spMkLst>
        </pc:spChg>
        <pc:picChg chg="add mod ord">
          <ac:chgData name="Daniela Silverio" userId="511c7fa9-9fa9-4b46-8d38-b5f554960c6b" providerId="ADAL" clId="{BEFA81AC-5877-4B37-9F55-882436F3CFB5}" dt="2022-12-20T13:38:54.925" v="198" actId="167"/>
          <ac:picMkLst>
            <pc:docMk/>
            <pc:sldMk cId="836847757" sldId="267"/>
            <ac:picMk id="7" creationId="{0D73111E-0C96-7DF4-2F6C-6FB84D022F8F}"/>
          </ac:picMkLst>
        </pc:picChg>
        <pc:picChg chg="add mod ord">
          <ac:chgData name="Daniela Silverio" userId="511c7fa9-9fa9-4b46-8d38-b5f554960c6b" providerId="ADAL" clId="{BEFA81AC-5877-4B37-9F55-882436F3CFB5}" dt="2022-12-20T13:38:54.925" v="198" actId="167"/>
          <ac:picMkLst>
            <pc:docMk/>
            <pc:sldMk cId="836847757" sldId="267"/>
            <ac:picMk id="8" creationId="{C2050CF2-3DF9-83F5-91D7-8640A6BB8011}"/>
          </ac:picMkLst>
        </pc:picChg>
      </pc:sldChg>
      <pc:sldChg chg="addSp modSp mod">
        <pc:chgData name="Daniela Silverio" userId="511c7fa9-9fa9-4b46-8d38-b5f554960c6b" providerId="ADAL" clId="{BEFA81AC-5877-4B37-9F55-882436F3CFB5}" dt="2022-12-20T14:04:00.528" v="347" actId="1076"/>
        <pc:sldMkLst>
          <pc:docMk/>
          <pc:sldMk cId="2671622635" sldId="268"/>
        </pc:sldMkLst>
        <pc:spChg chg="mod">
          <ac:chgData name="Daniela Silverio" userId="511c7fa9-9fa9-4b46-8d38-b5f554960c6b" providerId="ADAL" clId="{BEFA81AC-5877-4B37-9F55-882436F3CFB5}" dt="2022-12-20T14:04:00.528" v="347" actId="1076"/>
          <ac:spMkLst>
            <pc:docMk/>
            <pc:sldMk cId="2671622635" sldId="268"/>
            <ac:spMk id="6" creationId="{5AA7B026-035C-81A1-7613-CD778A6F7200}"/>
          </ac:spMkLst>
        </pc:spChg>
        <pc:picChg chg="add mod ord">
          <ac:chgData name="Daniela Silverio" userId="511c7fa9-9fa9-4b46-8d38-b5f554960c6b" providerId="ADAL" clId="{BEFA81AC-5877-4B37-9F55-882436F3CFB5}" dt="2022-12-20T13:39:06.580" v="200" actId="167"/>
          <ac:picMkLst>
            <pc:docMk/>
            <pc:sldMk cId="2671622635" sldId="268"/>
            <ac:picMk id="9" creationId="{A2E05A57-78F7-E192-088F-18F74F079ECC}"/>
          </ac:picMkLst>
        </pc:picChg>
        <pc:picChg chg="add mod ord">
          <ac:chgData name="Daniela Silverio" userId="511c7fa9-9fa9-4b46-8d38-b5f554960c6b" providerId="ADAL" clId="{BEFA81AC-5877-4B37-9F55-882436F3CFB5}" dt="2022-12-20T13:39:06.580" v="200" actId="167"/>
          <ac:picMkLst>
            <pc:docMk/>
            <pc:sldMk cId="2671622635" sldId="268"/>
            <ac:picMk id="10" creationId="{392CF5A7-DD64-98BC-8C9B-BDD8BCF90070}"/>
          </ac:picMkLst>
        </pc:picChg>
      </pc:sldChg>
      <pc:sldChg chg="addSp modSp mod">
        <pc:chgData name="Daniela Silverio" userId="511c7fa9-9fa9-4b46-8d38-b5f554960c6b" providerId="ADAL" clId="{BEFA81AC-5877-4B37-9F55-882436F3CFB5}" dt="2022-12-20T14:04:12.950" v="349" actId="2711"/>
        <pc:sldMkLst>
          <pc:docMk/>
          <pc:sldMk cId="513703471" sldId="269"/>
        </pc:sldMkLst>
        <pc:spChg chg="mod">
          <ac:chgData name="Daniela Silverio" userId="511c7fa9-9fa9-4b46-8d38-b5f554960c6b" providerId="ADAL" clId="{BEFA81AC-5877-4B37-9F55-882436F3CFB5}" dt="2022-12-20T14:04:12.950" v="349" actId="2711"/>
          <ac:spMkLst>
            <pc:docMk/>
            <pc:sldMk cId="513703471" sldId="269"/>
            <ac:spMk id="6" creationId="{6F124A67-8C82-F2E8-0FFF-731D7477270D}"/>
          </ac:spMkLst>
        </pc:spChg>
        <pc:picChg chg="add mod ord">
          <ac:chgData name="Daniela Silverio" userId="511c7fa9-9fa9-4b46-8d38-b5f554960c6b" providerId="ADAL" clId="{BEFA81AC-5877-4B37-9F55-882436F3CFB5}" dt="2022-12-20T13:39:14.799" v="202" actId="167"/>
          <ac:picMkLst>
            <pc:docMk/>
            <pc:sldMk cId="513703471" sldId="269"/>
            <ac:picMk id="7" creationId="{D8E96A49-5FB1-6301-C978-3A5838AD45E1}"/>
          </ac:picMkLst>
        </pc:picChg>
        <pc:picChg chg="add mod ord">
          <ac:chgData name="Daniela Silverio" userId="511c7fa9-9fa9-4b46-8d38-b5f554960c6b" providerId="ADAL" clId="{BEFA81AC-5877-4B37-9F55-882436F3CFB5}" dt="2022-12-20T14:04:07.137" v="348" actId="166"/>
          <ac:picMkLst>
            <pc:docMk/>
            <pc:sldMk cId="513703471" sldId="269"/>
            <ac:picMk id="8" creationId="{74ADB968-388D-F728-CE58-9DF44F5EB65F}"/>
          </ac:picMkLst>
        </pc:picChg>
      </pc:sldChg>
      <pc:sldChg chg="addSp modSp mod">
        <pc:chgData name="Daniela Silverio" userId="511c7fa9-9fa9-4b46-8d38-b5f554960c6b" providerId="ADAL" clId="{BEFA81AC-5877-4B37-9F55-882436F3CFB5}" dt="2022-12-20T14:04:31.511" v="350" actId="1076"/>
        <pc:sldMkLst>
          <pc:docMk/>
          <pc:sldMk cId="4185914810" sldId="270"/>
        </pc:sldMkLst>
        <pc:spChg chg="mod">
          <ac:chgData name="Daniela Silverio" userId="511c7fa9-9fa9-4b46-8d38-b5f554960c6b" providerId="ADAL" clId="{BEFA81AC-5877-4B37-9F55-882436F3CFB5}" dt="2022-12-20T14:04:31.511" v="350" actId="1076"/>
          <ac:spMkLst>
            <pc:docMk/>
            <pc:sldMk cId="4185914810" sldId="270"/>
            <ac:spMk id="6" creationId="{5AA7B026-035C-81A1-7613-CD778A6F7200}"/>
          </ac:spMkLst>
        </pc:spChg>
        <pc:picChg chg="add mod ord">
          <ac:chgData name="Daniela Silverio" userId="511c7fa9-9fa9-4b46-8d38-b5f554960c6b" providerId="ADAL" clId="{BEFA81AC-5877-4B37-9F55-882436F3CFB5}" dt="2022-12-20T13:39:26.935" v="204" actId="167"/>
          <ac:picMkLst>
            <pc:docMk/>
            <pc:sldMk cId="4185914810" sldId="270"/>
            <ac:picMk id="9" creationId="{C810904B-B280-58B0-BD96-587D6415E403}"/>
          </ac:picMkLst>
        </pc:picChg>
        <pc:picChg chg="add mod ord">
          <ac:chgData name="Daniela Silverio" userId="511c7fa9-9fa9-4b46-8d38-b5f554960c6b" providerId="ADAL" clId="{BEFA81AC-5877-4B37-9F55-882436F3CFB5}" dt="2022-12-20T13:39:26.935" v="204" actId="167"/>
          <ac:picMkLst>
            <pc:docMk/>
            <pc:sldMk cId="4185914810" sldId="270"/>
            <ac:picMk id="10" creationId="{723F90D6-0F2E-0E92-1F51-F3FB16466297}"/>
          </ac:picMkLst>
        </pc:picChg>
      </pc:sldChg>
      <pc:sldChg chg="addSp modSp mod">
        <pc:chgData name="Daniela Silverio" userId="511c7fa9-9fa9-4b46-8d38-b5f554960c6b" providerId="ADAL" clId="{BEFA81AC-5877-4B37-9F55-882436F3CFB5}" dt="2022-12-20T14:04:46.221" v="352" actId="1076"/>
        <pc:sldMkLst>
          <pc:docMk/>
          <pc:sldMk cId="1100224573" sldId="271"/>
        </pc:sldMkLst>
        <pc:spChg chg="mod">
          <ac:chgData name="Daniela Silverio" userId="511c7fa9-9fa9-4b46-8d38-b5f554960c6b" providerId="ADAL" clId="{BEFA81AC-5877-4B37-9F55-882436F3CFB5}" dt="2022-12-20T14:04:46.221" v="352" actId="1076"/>
          <ac:spMkLst>
            <pc:docMk/>
            <pc:sldMk cId="1100224573" sldId="271"/>
            <ac:spMk id="6" creationId="{2DF4DCE9-F3AB-4564-A062-1686D94B142F}"/>
          </ac:spMkLst>
        </pc:spChg>
        <pc:picChg chg="mod">
          <ac:chgData name="Daniela Silverio" userId="511c7fa9-9fa9-4b46-8d38-b5f554960c6b" providerId="ADAL" clId="{BEFA81AC-5877-4B37-9F55-882436F3CFB5}" dt="2022-12-20T14:04:37.476" v="351" actId="1076"/>
          <ac:picMkLst>
            <pc:docMk/>
            <pc:sldMk cId="1100224573" sldId="271"/>
            <ac:picMk id="5" creationId="{2DF6595B-51DF-6426-FC8D-E26B5841FFDF}"/>
          </ac:picMkLst>
        </pc:picChg>
        <pc:picChg chg="add mod ord">
          <ac:chgData name="Daniela Silverio" userId="511c7fa9-9fa9-4b46-8d38-b5f554960c6b" providerId="ADAL" clId="{BEFA81AC-5877-4B37-9F55-882436F3CFB5}" dt="2022-12-20T13:39:33.340" v="206" actId="167"/>
          <ac:picMkLst>
            <pc:docMk/>
            <pc:sldMk cId="1100224573" sldId="271"/>
            <ac:picMk id="7" creationId="{5AE55347-BA0B-BC23-356E-3F921479D91A}"/>
          </ac:picMkLst>
        </pc:picChg>
        <pc:picChg chg="add mod ord">
          <ac:chgData name="Daniela Silverio" userId="511c7fa9-9fa9-4b46-8d38-b5f554960c6b" providerId="ADAL" clId="{BEFA81AC-5877-4B37-9F55-882436F3CFB5}" dt="2022-12-20T13:39:33.340" v="206" actId="167"/>
          <ac:picMkLst>
            <pc:docMk/>
            <pc:sldMk cId="1100224573" sldId="271"/>
            <ac:picMk id="8" creationId="{14A39DAE-FA29-59EC-852F-A80199B30828}"/>
          </ac:picMkLst>
        </pc:picChg>
      </pc:sldChg>
      <pc:sldChg chg="addSp modSp mod">
        <pc:chgData name="Daniela Silverio" userId="511c7fa9-9fa9-4b46-8d38-b5f554960c6b" providerId="ADAL" clId="{BEFA81AC-5877-4B37-9F55-882436F3CFB5}" dt="2022-12-20T14:04:56.187" v="353" actId="2711"/>
        <pc:sldMkLst>
          <pc:docMk/>
          <pc:sldMk cId="1908626967" sldId="272"/>
        </pc:sldMkLst>
        <pc:spChg chg="mod">
          <ac:chgData name="Daniela Silverio" userId="511c7fa9-9fa9-4b46-8d38-b5f554960c6b" providerId="ADAL" clId="{BEFA81AC-5877-4B37-9F55-882436F3CFB5}" dt="2022-12-20T14:04:56.187" v="353" actId="2711"/>
          <ac:spMkLst>
            <pc:docMk/>
            <pc:sldMk cId="1908626967" sldId="272"/>
            <ac:spMk id="6" creationId="{7AE8AB66-98F3-0461-8111-9C44415D8919}"/>
          </ac:spMkLst>
        </pc:spChg>
        <pc:picChg chg="add mod ord">
          <ac:chgData name="Daniela Silverio" userId="511c7fa9-9fa9-4b46-8d38-b5f554960c6b" providerId="ADAL" clId="{BEFA81AC-5877-4B37-9F55-882436F3CFB5}" dt="2022-12-20T13:39:51.132" v="208" actId="167"/>
          <ac:picMkLst>
            <pc:docMk/>
            <pc:sldMk cId="1908626967" sldId="272"/>
            <ac:picMk id="7" creationId="{2ACBBD54-1208-740A-3A35-61E456E6BB3E}"/>
          </ac:picMkLst>
        </pc:picChg>
        <pc:picChg chg="add mod ord">
          <ac:chgData name="Daniela Silverio" userId="511c7fa9-9fa9-4b46-8d38-b5f554960c6b" providerId="ADAL" clId="{BEFA81AC-5877-4B37-9F55-882436F3CFB5}" dt="2022-12-20T13:39:51.132" v="208" actId="167"/>
          <ac:picMkLst>
            <pc:docMk/>
            <pc:sldMk cId="1908626967" sldId="272"/>
            <ac:picMk id="8" creationId="{A6B1EC02-0310-C5C5-F175-C317F0F1DC1C}"/>
          </ac:picMkLst>
        </pc:picChg>
      </pc:sldChg>
      <pc:sldChg chg="addSp delSp modSp mod">
        <pc:chgData name="Daniela Silverio" userId="511c7fa9-9fa9-4b46-8d38-b5f554960c6b" providerId="ADAL" clId="{BEFA81AC-5877-4B37-9F55-882436F3CFB5}" dt="2022-12-20T13:45:39.780" v="238" actId="6549"/>
        <pc:sldMkLst>
          <pc:docMk/>
          <pc:sldMk cId="2414911131" sldId="273"/>
        </pc:sldMkLst>
        <pc:spChg chg="del">
          <ac:chgData name="Daniela Silverio" userId="511c7fa9-9fa9-4b46-8d38-b5f554960c6b" providerId="ADAL" clId="{BEFA81AC-5877-4B37-9F55-882436F3CFB5}" dt="2022-12-20T13:19:07.338" v="19" actId="478"/>
          <ac:spMkLst>
            <pc:docMk/>
            <pc:sldMk cId="2414911131" sldId="273"/>
            <ac:spMk id="2" creationId="{00000000-0000-0000-0000-000000000000}"/>
          </ac:spMkLst>
        </pc:spChg>
        <pc:spChg chg="del">
          <ac:chgData name="Daniela Silverio" userId="511c7fa9-9fa9-4b46-8d38-b5f554960c6b" providerId="ADAL" clId="{BEFA81AC-5877-4B37-9F55-882436F3CFB5}" dt="2022-12-20T13:19:08.924" v="20" actId="478"/>
          <ac:spMkLst>
            <pc:docMk/>
            <pc:sldMk cId="2414911131" sldId="273"/>
            <ac:spMk id="3" creationId="{00000000-0000-0000-0000-000000000000}"/>
          </ac:spMkLst>
        </pc:spChg>
        <pc:spChg chg="mod">
          <ac:chgData name="Daniela Silverio" userId="511c7fa9-9fa9-4b46-8d38-b5f554960c6b" providerId="ADAL" clId="{BEFA81AC-5877-4B37-9F55-882436F3CFB5}" dt="2022-12-20T13:45:19.745" v="237" actId="20577"/>
          <ac:spMkLst>
            <pc:docMk/>
            <pc:sldMk cId="2414911131" sldId="273"/>
            <ac:spMk id="5" creationId="{00000000-0000-0000-0000-000000000000}"/>
          </ac:spMkLst>
        </pc:spChg>
        <pc:spChg chg="mod">
          <ac:chgData name="Daniela Silverio" userId="511c7fa9-9fa9-4b46-8d38-b5f554960c6b" providerId="ADAL" clId="{BEFA81AC-5877-4B37-9F55-882436F3CFB5}" dt="2022-12-20T13:45:12.947" v="228" actId="6549"/>
          <ac:spMkLst>
            <pc:docMk/>
            <pc:sldMk cId="2414911131" sldId="273"/>
            <ac:spMk id="6" creationId="{00000000-0000-0000-0000-000000000000}"/>
          </ac:spMkLst>
        </pc:spChg>
        <pc:spChg chg="mod">
          <ac:chgData name="Daniela Silverio" userId="511c7fa9-9fa9-4b46-8d38-b5f554960c6b" providerId="ADAL" clId="{BEFA81AC-5877-4B37-9F55-882436F3CFB5}" dt="2022-12-20T13:45:39.780" v="238" actId="6549"/>
          <ac:spMkLst>
            <pc:docMk/>
            <pc:sldMk cId="2414911131" sldId="273"/>
            <ac:spMk id="7" creationId="{00000000-0000-0000-0000-000000000000}"/>
          </ac:spMkLst>
        </pc:spChg>
        <pc:picChg chg="mod">
          <ac:chgData name="Daniela Silverio" userId="511c7fa9-9fa9-4b46-8d38-b5f554960c6b" providerId="ADAL" clId="{BEFA81AC-5877-4B37-9F55-882436F3CFB5}" dt="2022-12-20T13:44:57.032" v="220" actId="1076"/>
          <ac:picMkLst>
            <pc:docMk/>
            <pc:sldMk cId="2414911131" sldId="273"/>
            <ac:picMk id="4" creationId="{F048074B-5C5C-C15C-3C09-7D6E6855DEF9}"/>
          </ac:picMkLst>
        </pc:picChg>
        <pc:picChg chg="add mod ord">
          <ac:chgData name="Daniela Silverio" userId="511c7fa9-9fa9-4b46-8d38-b5f554960c6b" providerId="ADAL" clId="{BEFA81AC-5877-4B37-9F55-882436F3CFB5}" dt="2022-12-20T13:19:26.931" v="24" actId="167"/>
          <ac:picMkLst>
            <pc:docMk/>
            <pc:sldMk cId="2414911131" sldId="273"/>
            <ac:picMk id="9" creationId="{AF1495C9-E81E-F703-5E7D-B012B7E7BA2F}"/>
          </ac:picMkLst>
        </pc:picChg>
        <pc:picChg chg="add mod">
          <ac:chgData name="Daniela Silverio" userId="511c7fa9-9fa9-4b46-8d38-b5f554960c6b" providerId="ADAL" clId="{BEFA81AC-5877-4B37-9F55-882436F3CFB5}" dt="2022-12-20T13:20:29.581" v="84" actId="1076"/>
          <ac:picMkLst>
            <pc:docMk/>
            <pc:sldMk cId="2414911131" sldId="273"/>
            <ac:picMk id="10" creationId="{0E0A1FD9-1E76-EAA4-82FB-2AEA7A7232FF}"/>
          </ac:picMkLst>
        </pc:picChg>
      </pc:sldChg>
      <pc:sldChg chg="addSp modSp mod">
        <pc:chgData name="Daniela Silverio" userId="511c7fa9-9fa9-4b46-8d38-b5f554960c6b" providerId="ADAL" clId="{BEFA81AC-5877-4B37-9F55-882436F3CFB5}" dt="2022-12-20T13:56:05.093" v="283" actId="255"/>
        <pc:sldMkLst>
          <pc:docMk/>
          <pc:sldMk cId="2382741896" sldId="274"/>
        </pc:sldMkLst>
        <pc:spChg chg="mod">
          <ac:chgData name="Daniela Silverio" userId="511c7fa9-9fa9-4b46-8d38-b5f554960c6b" providerId="ADAL" clId="{BEFA81AC-5877-4B37-9F55-882436F3CFB5}" dt="2022-12-20T13:56:05.093" v="283" actId="255"/>
          <ac:spMkLst>
            <pc:docMk/>
            <pc:sldMk cId="2382741896" sldId="274"/>
            <ac:spMk id="3" creationId="{00000000-0000-0000-0000-000000000000}"/>
          </ac:spMkLst>
        </pc:spChg>
        <pc:spChg chg="mod">
          <ac:chgData name="Daniela Silverio" userId="511c7fa9-9fa9-4b46-8d38-b5f554960c6b" providerId="ADAL" clId="{BEFA81AC-5877-4B37-9F55-882436F3CFB5}" dt="2022-12-20T13:48:20.840" v="244" actId="2711"/>
          <ac:spMkLst>
            <pc:docMk/>
            <pc:sldMk cId="2382741896" sldId="274"/>
            <ac:spMk id="14338" creationId="{00000000-0000-0000-0000-000000000000}"/>
          </ac:spMkLst>
        </pc:spChg>
        <pc:picChg chg="add mod ord">
          <ac:chgData name="Daniela Silverio" userId="511c7fa9-9fa9-4b46-8d38-b5f554960c6b" providerId="ADAL" clId="{BEFA81AC-5877-4B37-9F55-882436F3CFB5}" dt="2022-12-20T13:17:14.771" v="12" actId="167"/>
          <ac:picMkLst>
            <pc:docMk/>
            <pc:sldMk cId="2382741896" sldId="274"/>
            <ac:picMk id="2" creationId="{8A90A9A6-3ABB-7C0B-3139-36452CE8199E}"/>
          </ac:picMkLst>
        </pc:picChg>
        <pc:picChg chg="add mod ord">
          <ac:chgData name="Daniela Silverio" userId="511c7fa9-9fa9-4b46-8d38-b5f554960c6b" providerId="ADAL" clId="{BEFA81AC-5877-4B37-9F55-882436F3CFB5}" dt="2022-12-20T13:17:14.771" v="12" actId="167"/>
          <ac:picMkLst>
            <pc:docMk/>
            <pc:sldMk cId="2382741896" sldId="274"/>
            <ac:picMk id="4" creationId="{3921DA4B-AE28-E8CC-E171-9230BD85D99F}"/>
          </ac:picMkLst>
        </pc:picChg>
      </pc:sldChg>
      <pc:sldChg chg="addSp modSp mod">
        <pc:chgData name="Daniela Silverio" userId="511c7fa9-9fa9-4b46-8d38-b5f554960c6b" providerId="ADAL" clId="{BEFA81AC-5877-4B37-9F55-882436F3CFB5}" dt="2022-12-20T13:56:14.597" v="284" actId="255"/>
        <pc:sldMkLst>
          <pc:docMk/>
          <pc:sldMk cId="2246629957" sldId="275"/>
        </pc:sldMkLst>
        <pc:spChg chg="mod">
          <ac:chgData name="Daniela Silverio" userId="511c7fa9-9fa9-4b46-8d38-b5f554960c6b" providerId="ADAL" clId="{BEFA81AC-5877-4B37-9F55-882436F3CFB5}" dt="2022-12-20T13:48:09.763" v="243" actId="2711"/>
          <ac:spMkLst>
            <pc:docMk/>
            <pc:sldMk cId="2246629957" sldId="275"/>
            <ac:spMk id="20482" creationId="{00000000-0000-0000-0000-000000000000}"/>
          </ac:spMkLst>
        </pc:spChg>
        <pc:graphicFrameChg chg="mod modGraphic">
          <ac:chgData name="Daniela Silverio" userId="511c7fa9-9fa9-4b46-8d38-b5f554960c6b" providerId="ADAL" clId="{BEFA81AC-5877-4B37-9F55-882436F3CFB5}" dt="2022-12-20T13:56:14.597" v="284" actId="255"/>
          <ac:graphicFrameMkLst>
            <pc:docMk/>
            <pc:sldMk cId="2246629957" sldId="275"/>
            <ac:graphicFrameMk id="7" creationId="{00000000-0000-0000-0000-000000000000}"/>
          </ac:graphicFrameMkLst>
        </pc:graphicFrameChg>
        <pc:picChg chg="add mod ord">
          <ac:chgData name="Daniela Silverio" userId="511c7fa9-9fa9-4b46-8d38-b5f554960c6b" providerId="ADAL" clId="{BEFA81AC-5877-4B37-9F55-882436F3CFB5}" dt="2022-12-20T13:18:00.932" v="15" actId="167"/>
          <ac:picMkLst>
            <pc:docMk/>
            <pc:sldMk cId="2246629957" sldId="275"/>
            <ac:picMk id="2" creationId="{4EB3ABEA-D165-280D-56C5-58DAC56052F9}"/>
          </ac:picMkLst>
        </pc:picChg>
        <pc:picChg chg="add mod">
          <ac:chgData name="Daniela Silverio" userId="511c7fa9-9fa9-4b46-8d38-b5f554960c6b" providerId="ADAL" clId="{BEFA81AC-5877-4B37-9F55-882436F3CFB5}" dt="2022-12-20T13:17:42.707" v="14"/>
          <ac:picMkLst>
            <pc:docMk/>
            <pc:sldMk cId="2246629957" sldId="275"/>
            <ac:picMk id="3" creationId="{3118950A-D451-0403-9FFC-E8969094B7AB}"/>
          </ac:picMkLst>
        </pc:picChg>
      </pc:sldChg>
      <pc:sldChg chg="addSp delSp modSp mod">
        <pc:chgData name="Daniela Silverio" userId="511c7fa9-9fa9-4b46-8d38-b5f554960c6b" providerId="ADAL" clId="{BEFA81AC-5877-4B37-9F55-882436F3CFB5}" dt="2022-12-20T13:56:24.322" v="285" actId="255"/>
        <pc:sldMkLst>
          <pc:docMk/>
          <pc:sldMk cId="65384036" sldId="276"/>
        </pc:sldMkLst>
        <pc:spChg chg="del">
          <ac:chgData name="Daniela Silverio" userId="511c7fa9-9fa9-4b46-8d38-b5f554960c6b" providerId="ADAL" clId="{BEFA81AC-5877-4B37-9F55-882436F3CFB5}" dt="2022-12-20T13:18:13.607" v="16" actId="478"/>
          <ac:spMkLst>
            <pc:docMk/>
            <pc:sldMk cId="65384036" sldId="276"/>
            <ac:spMk id="21506" creationId="{00000000-0000-0000-0000-000000000000}"/>
          </ac:spMkLst>
        </pc:spChg>
        <pc:graphicFrameChg chg="mod modGraphic">
          <ac:chgData name="Daniela Silverio" userId="511c7fa9-9fa9-4b46-8d38-b5f554960c6b" providerId="ADAL" clId="{BEFA81AC-5877-4B37-9F55-882436F3CFB5}" dt="2022-12-20T13:56:24.322" v="285" actId="255"/>
          <ac:graphicFrameMkLst>
            <pc:docMk/>
            <pc:sldMk cId="65384036" sldId="276"/>
            <ac:graphicFrameMk id="7" creationId="{00000000-0000-0000-0000-000000000000}"/>
          </ac:graphicFrameMkLst>
        </pc:graphicFrameChg>
        <pc:picChg chg="add mod ord">
          <ac:chgData name="Daniela Silverio" userId="511c7fa9-9fa9-4b46-8d38-b5f554960c6b" providerId="ADAL" clId="{BEFA81AC-5877-4B37-9F55-882436F3CFB5}" dt="2022-12-20T13:18:43.494" v="18" actId="167"/>
          <ac:picMkLst>
            <pc:docMk/>
            <pc:sldMk cId="65384036" sldId="276"/>
            <ac:picMk id="2" creationId="{D5CBE839-2980-9301-A3C9-B07CF0522E97}"/>
          </ac:picMkLst>
        </pc:picChg>
        <pc:picChg chg="add mod">
          <ac:chgData name="Daniela Silverio" userId="511c7fa9-9fa9-4b46-8d38-b5f554960c6b" providerId="ADAL" clId="{BEFA81AC-5877-4B37-9F55-882436F3CFB5}" dt="2022-12-20T13:18:27.274" v="17"/>
          <ac:picMkLst>
            <pc:docMk/>
            <pc:sldMk cId="65384036" sldId="276"/>
            <ac:picMk id="3" creationId="{7D3B33F9-7306-D310-5034-D4691E9C43F4}"/>
          </ac:picMkLst>
        </pc:picChg>
      </pc:sldChg>
      <pc:sldChg chg="addSp delSp modSp mod">
        <pc:chgData name="Daniela Silverio" userId="511c7fa9-9fa9-4b46-8d38-b5f554960c6b" providerId="ADAL" clId="{BEFA81AC-5877-4B37-9F55-882436F3CFB5}" dt="2022-12-20T13:56:31.851" v="286" actId="255"/>
        <pc:sldMkLst>
          <pc:docMk/>
          <pc:sldMk cId="26058571" sldId="277"/>
        </pc:sldMkLst>
        <pc:spChg chg="del">
          <ac:chgData name="Daniela Silverio" userId="511c7fa9-9fa9-4b46-8d38-b5f554960c6b" providerId="ADAL" clId="{BEFA81AC-5877-4B37-9F55-882436F3CFB5}" dt="2022-12-20T13:49:14.030" v="248" actId="478"/>
          <ac:spMkLst>
            <pc:docMk/>
            <pc:sldMk cId="26058571" sldId="277"/>
            <ac:spMk id="22530" creationId="{00000000-0000-0000-0000-000000000000}"/>
          </ac:spMkLst>
        </pc:spChg>
        <pc:graphicFrameChg chg="mod modGraphic">
          <ac:chgData name="Daniela Silverio" userId="511c7fa9-9fa9-4b46-8d38-b5f554960c6b" providerId="ADAL" clId="{BEFA81AC-5877-4B37-9F55-882436F3CFB5}" dt="2022-12-20T13:56:31.851" v="286" actId="255"/>
          <ac:graphicFrameMkLst>
            <pc:docMk/>
            <pc:sldMk cId="26058571" sldId="277"/>
            <ac:graphicFrameMk id="7" creationId="{00000000-0000-0000-0000-000000000000}"/>
          </ac:graphicFrameMkLst>
        </pc:graphicFrameChg>
        <pc:picChg chg="add mod ord">
          <ac:chgData name="Daniela Silverio" userId="511c7fa9-9fa9-4b46-8d38-b5f554960c6b" providerId="ADAL" clId="{BEFA81AC-5877-4B37-9F55-882436F3CFB5}" dt="2022-12-20T13:21:29.030" v="88" actId="167"/>
          <ac:picMkLst>
            <pc:docMk/>
            <pc:sldMk cId="26058571" sldId="277"/>
            <ac:picMk id="2" creationId="{5660E4E9-D25D-5886-1F3D-7C01A5FE0C0D}"/>
          </ac:picMkLst>
        </pc:picChg>
        <pc:picChg chg="add mod">
          <ac:chgData name="Daniela Silverio" userId="511c7fa9-9fa9-4b46-8d38-b5f554960c6b" providerId="ADAL" clId="{BEFA81AC-5877-4B37-9F55-882436F3CFB5}" dt="2022-12-20T13:21:18.693" v="87"/>
          <ac:picMkLst>
            <pc:docMk/>
            <pc:sldMk cId="26058571" sldId="277"/>
            <ac:picMk id="3" creationId="{B277FDF1-54AB-98A2-FEF8-1AA8CFF0BAF5}"/>
          </ac:picMkLst>
        </pc:picChg>
      </pc:sldChg>
      <pc:sldChg chg="addSp delSp modSp mod">
        <pc:chgData name="Daniela Silverio" userId="511c7fa9-9fa9-4b46-8d38-b5f554960c6b" providerId="ADAL" clId="{BEFA81AC-5877-4B37-9F55-882436F3CFB5}" dt="2022-12-20T13:56:40.406" v="287" actId="255"/>
        <pc:sldMkLst>
          <pc:docMk/>
          <pc:sldMk cId="1710174577" sldId="278"/>
        </pc:sldMkLst>
        <pc:spChg chg="del">
          <ac:chgData name="Daniela Silverio" userId="511c7fa9-9fa9-4b46-8d38-b5f554960c6b" providerId="ADAL" clId="{BEFA81AC-5877-4B37-9F55-882436F3CFB5}" dt="2022-12-20T13:22:16.198" v="91" actId="478"/>
          <ac:spMkLst>
            <pc:docMk/>
            <pc:sldMk cId="1710174577" sldId="278"/>
            <ac:spMk id="23554" creationId="{00000000-0000-0000-0000-000000000000}"/>
          </ac:spMkLst>
        </pc:spChg>
        <pc:graphicFrameChg chg="mod modGraphic">
          <ac:chgData name="Daniela Silverio" userId="511c7fa9-9fa9-4b46-8d38-b5f554960c6b" providerId="ADAL" clId="{BEFA81AC-5877-4B37-9F55-882436F3CFB5}" dt="2022-12-20T13:56:40.406" v="287" actId="255"/>
          <ac:graphicFrameMkLst>
            <pc:docMk/>
            <pc:sldMk cId="1710174577" sldId="278"/>
            <ac:graphicFrameMk id="7" creationId="{00000000-0000-0000-0000-000000000000}"/>
          </ac:graphicFrameMkLst>
        </pc:graphicFrameChg>
        <pc:picChg chg="add mod ord">
          <ac:chgData name="Daniela Silverio" userId="511c7fa9-9fa9-4b46-8d38-b5f554960c6b" providerId="ADAL" clId="{BEFA81AC-5877-4B37-9F55-882436F3CFB5}" dt="2022-12-20T13:21:57.801" v="90" actId="167"/>
          <ac:picMkLst>
            <pc:docMk/>
            <pc:sldMk cId="1710174577" sldId="278"/>
            <ac:picMk id="2" creationId="{B3DFA61E-648F-D50C-2B39-EE7A20B38C78}"/>
          </ac:picMkLst>
        </pc:picChg>
        <pc:picChg chg="add mod">
          <ac:chgData name="Daniela Silverio" userId="511c7fa9-9fa9-4b46-8d38-b5f554960c6b" providerId="ADAL" clId="{BEFA81AC-5877-4B37-9F55-882436F3CFB5}" dt="2022-12-20T13:21:44.285" v="89"/>
          <ac:picMkLst>
            <pc:docMk/>
            <pc:sldMk cId="1710174577" sldId="278"/>
            <ac:picMk id="3" creationId="{04BD60D8-A582-A665-F426-F8D1E12E12B6}"/>
          </ac:picMkLst>
        </pc:picChg>
      </pc:sldChg>
      <pc:sldChg chg="addSp delSp modSp mod">
        <pc:chgData name="Daniela Silverio" userId="511c7fa9-9fa9-4b46-8d38-b5f554960c6b" providerId="ADAL" clId="{BEFA81AC-5877-4B37-9F55-882436F3CFB5}" dt="2022-12-20T13:56:53.843" v="290" actId="255"/>
        <pc:sldMkLst>
          <pc:docMk/>
          <pc:sldMk cId="2969464145" sldId="279"/>
        </pc:sldMkLst>
        <pc:spChg chg="del">
          <ac:chgData name="Daniela Silverio" userId="511c7fa9-9fa9-4b46-8d38-b5f554960c6b" providerId="ADAL" clId="{BEFA81AC-5877-4B37-9F55-882436F3CFB5}" dt="2022-12-20T13:23:05.591" v="96" actId="478"/>
          <ac:spMkLst>
            <pc:docMk/>
            <pc:sldMk cId="2969464145" sldId="279"/>
            <ac:spMk id="24578" creationId="{00000000-0000-0000-0000-000000000000}"/>
          </ac:spMkLst>
        </pc:spChg>
        <pc:graphicFrameChg chg="mod modGraphic">
          <ac:chgData name="Daniela Silverio" userId="511c7fa9-9fa9-4b46-8d38-b5f554960c6b" providerId="ADAL" clId="{BEFA81AC-5877-4B37-9F55-882436F3CFB5}" dt="2022-12-20T13:56:53.843" v="290" actId="255"/>
          <ac:graphicFrameMkLst>
            <pc:docMk/>
            <pc:sldMk cId="2969464145" sldId="279"/>
            <ac:graphicFrameMk id="7" creationId="{00000000-0000-0000-0000-000000000000}"/>
          </ac:graphicFrameMkLst>
        </pc:graphicFrameChg>
        <pc:picChg chg="add mod ord">
          <ac:chgData name="Daniela Silverio" userId="511c7fa9-9fa9-4b46-8d38-b5f554960c6b" providerId="ADAL" clId="{BEFA81AC-5877-4B37-9F55-882436F3CFB5}" dt="2022-12-20T13:22:55.895" v="95" actId="167"/>
          <ac:picMkLst>
            <pc:docMk/>
            <pc:sldMk cId="2969464145" sldId="279"/>
            <ac:picMk id="2" creationId="{126AE863-1F60-48E8-22D1-A881F17F446F}"/>
          </ac:picMkLst>
        </pc:picChg>
        <pc:picChg chg="add mod ord">
          <ac:chgData name="Daniela Silverio" userId="511c7fa9-9fa9-4b46-8d38-b5f554960c6b" providerId="ADAL" clId="{BEFA81AC-5877-4B37-9F55-882436F3CFB5}" dt="2022-12-20T13:22:55.895" v="95" actId="167"/>
          <ac:picMkLst>
            <pc:docMk/>
            <pc:sldMk cId="2969464145" sldId="279"/>
            <ac:picMk id="3" creationId="{206A43D2-46D3-5476-A131-140930D3FE70}"/>
          </ac:picMkLst>
        </pc:picChg>
      </pc:sldChg>
      <pc:sldChg chg="addSp delSp modSp mod">
        <pc:chgData name="Daniela Silverio" userId="511c7fa9-9fa9-4b46-8d38-b5f554960c6b" providerId="ADAL" clId="{BEFA81AC-5877-4B37-9F55-882436F3CFB5}" dt="2022-12-20T13:57:03.075" v="291" actId="255"/>
        <pc:sldMkLst>
          <pc:docMk/>
          <pc:sldMk cId="153224007" sldId="280"/>
        </pc:sldMkLst>
        <pc:spChg chg="add del">
          <ac:chgData name="Daniela Silverio" userId="511c7fa9-9fa9-4b46-8d38-b5f554960c6b" providerId="ADAL" clId="{BEFA81AC-5877-4B37-9F55-882436F3CFB5}" dt="2022-12-20T13:52:24.158" v="262" actId="478"/>
          <ac:spMkLst>
            <pc:docMk/>
            <pc:sldMk cId="153224007" sldId="280"/>
            <ac:spMk id="25602" creationId="{00000000-0000-0000-0000-000000000000}"/>
          </ac:spMkLst>
        </pc:spChg>
        <pc:graphicFrameChg chg="mod modGraphic">
          <ac:chgData name="Daniela Silverio" userId="511c7fa9-9fa9-4b46-8d38-b5f554960c6b" providerId="ADAL" clId="{BEFA81AC-5877-4B37-9F55-882436F3CFB5}" dt="2022-12-20T13:57:03.075" v="291" actId="255"/>
          <ac:graphicFrameMkLst>
            <pc:docMk/>
            <pc:sldMk cId="153224007" sldId="280"/>
            <ac:graphicFrameMk id="7" creationId="{00000000-0000-0000-0000-000000000000}"/>
          </ac:graphicFrameMkLst>
        </pc:graphicFrameChg>
        <pc:picChg chg="add del mod ord">
          <ac:chgData name="Daniela Silverio" userId="511c7fa9-9fa9-4b46-8d38-b5f554960c6b" providerId="ADAL" clId="{BEFA81AC-5877-4B37-9F55-882436F3CFB5}" dt="2022-12-20T13:25:28.002" v="115" actId="478"/>
          <ac:picMkLst>
            <pc:docMk/>
            <pc:sldMk cId="153224007" sldId="280"/>
            <ac:picMk id="2" creationId="{5AC41A94-7BB9-AF14-D66B-7354E76473DC}"/>
          </ac:picMkLst>
        </pc:picChg>
        <pc:picChg chg="add mod ord">
          <ac:chgData name="Daniela Silverio" userId="511c7fa9-9fa9-4b46-8d38-b5f554960c6b" providerId="ADAL" clId="{BEFA81AC-5877-4B37-9F55-882436F3CFB5}" dt="2022-12-20T13:25:14.806" v="113" actId="167"/>
          <ac:picMkLst>
            <pc:docMk/>
            <pc:sldMk cId="153224007" sldId="280"/>
            <ac:picMk id="3" creationId="{A1715BCC-83DB-18B1-C92D-9CE7D9F3E1BA}"/>
          </ac:picMkLst>
        </pc:picChg>
      </pc:sldChg>
      <pc:sldChg chg="addSp delSp modSp mod">
        <pc:chgData name="Daniela Silverio" userId="511c7fa9-9fa9-4b46-8d38-b5f554960c6b" providerId="ADAL" clId="{BEFA81AC-5877-4B37-9F55-882436F3CFB5}" dt="2022-12-20T13:57:17.558" v="293" actId="478"/>
        <pc:sldMkLst>
          <pc:docMk/>
          <pc:sldMk cId="1125033043" sldId="281"/>
        </pc:sldMkLst>
        <pc:spChg chg="del">
          <ac:chgData name="Daniela Silverio" userId="511c7fa9-9fa9-4b46-8d38-b5f554960c6b" providerId="ADAL" clId="{BEFA81AC-5877-4B37-9F55-882436F3CFB5}" dt="2022-12-20T13:57:17.558" v="293" actId="478"/>
          <ac:spMkLst>
            <pc:docMk/>
            <pc:sldMk cId="1125033043" sldId="281"/>
            <ac:spMk id="26626" creationId="{00000000-0000-0000-0000-000000000000}"/>
          </ac:spMkLst>
        </pc:spChg>
        <pc:graphicFrameChg chg="mod modGraphic">
          <ac:chgData name="Daniela Silverio" userId="511c7fa9-9fa9-4b46-8d38-b5f554960c6b" providerId="ADAL" clId="{BEFA81AC-5877-4B37-9F55-882436F3CFB5}" dt="2022-12-20T13:57:12.553" v="292" actId="255"/>
          <ac:graphicFrameMkLst>
            <pc:docMk/>
            <pc:sldMk cId="1125033043" sldId="281"/>
            <ac:graphicFrameMk id="7" creationId="{00000000-0000-0000-0000-000000000000}"/>
          </ac:graphicFrameMkLst>
        </pc:graphicFrameChg>
        <pc:picChg chg="add mod ord">
          <ac:chgData name="Daniela Silverio" userId="511c7fa9-9fa9-4b46-8d38-b5f554960c6b" providerId="ADAL" clId="{BEFA81AC-5877-4B37-9F55-882436F3CFB5}" dt="2022-12-20T13:28:44.540" v="118" actId="167"/>
          <ac:picMkLst>
            <pc:docMk/>
            <pc:sldMk cId="1125033043" sldId="281"/>
            <ac:picMk id="2" creationId="{D2031A8B-46FE-BE96-9B80-DD7A03559C94}"/>
          </ac:picMkLst>
        </pc:picChg>
        <pc:picChg chg="add mod">
          <ac:chgData name="Daniela Silverio" userId="511c7fa9-9fa9-4b46-8d38-b5f554960c6b" providerId="ADAL" clId="{BEFA81AC-5877-4B37-9F55-882436F3CFB5}" dt="2022-12-20T13:28:25.355" v="117"/>
          <ac:picMkLst>
            <pc:docMk/>
            <pc:sldMk cId="1125033043" sldId="281"/>
            <ac:picMk id="3" creationId="{135214B8-6D7C-3F3D-D0CD-44F3DB5B650C}"/>
          </ac:picMkLst>
        </pc:picChg>
      </pc:sldChg>
      <pc:sldChg chg="addSp delSp modSp mod">
        <pc:chgData name="Daniela Silverio" userId="511c7fa9-9fa9-4b46-8d38-b5f554960c6b" providerId="ADAL" clId="{BEFA81AC-5877-4B37-9F55-882436F3CFB5}" dt="2022-12-20T13:57:39.857" v="297" actId="255"/>
        <pc:sldMkLst>
          <pc:docMk/>
          <pc:sldMk cId="1680729303" sldId="282"/>
        </pc:sldMkLst>
        <pc:spChg chg="del">
          <ac:chgData name="Daniela Silverio" userId="511c7fa9-9fa9-4b46-8d38-b5f554960c6b" providerId="ADAL" clId="{BEFA81AC-5877-4B37-9F55-882436F3CFB5}" dt="2022-12-20T13:53:09.550" v="269" actId="478"/>
          <ac:spMkLst>
            <pc:docMk/>
            <pc:sldMk cId="1680729303" sldId="282"/>
            <ac:spMk id="26626" creationId="{00000000-0000-0000-0000-000000000000}"/>
          </ac:spMkLst>
        </pc:spChg>
        <pc:graphicFrameChg chg="mod modGraphic">
          <ac:chgData name="Daniela Silverio" userId="511c7fa9-9fa9-4b46-8d38-b5f554960c6b" providerId="ADAL" clId="{BEFA81AC-5877-4B37-9F55-882436F3CFB5}" dt="2022-12-20T13:57:39.857" v="297" actId="255"/>
          <ac:graphicFrameMkLst>
            <pc:docMk/>
            <pc:sldMk cId="1680729303" sldId="282"/>
            <ac:graphicFrameMk id="7" creationId="{00000000-0000-0000-0000-000000000000}"/>
          </ac:graphicFrameMkLst>
        </pc:graphicFrameChg>
        <pc:picChg chg="add del mod ord">
          <ac:chgData name="Daniela Silverio" userId="511c7fa9-9fa9-4b46-8d38-b5f554960c6b" providerId="ADAL" clId="{BEFA81AC-5877-4B37-9F55-882436F3CFB5}" dt="2022-12-20T13:52:58.515" v="267" actId="478"/>
          <ac:picMkLst>
            <pc:docMk/>
            <pc:sldMk cId="1680729303" sldId="282"/>
            <ac:picMk id="2" creationId="{0EF28031-A02C-3326-15AE-681FCD2C2D98}"/>
          </ac:picMkLst>
        </pc:picChg>
        <pc:picChg chg="add mod ord">
          <ac:chgData name="Daniela Silverio" userId="511c7fa9-9fa9-4b46-8d38-b5f554960c6b" providerId="ADAL" clId="{BEFA81AC-5877-4B37-9F55-882436F3CFB5}" dt="2022-12-20T13:29:09.249" v="121" actId="167"/>
          <ac:picMkLst>
            <pc:docMk/>
            <pc:sldMk cId="1680729303" sldId="282"/>
            <ac:picMk id="3" creationId="{F0FA8B67-8EDE-CF59-F59D-451CA3828B5B}"/>
          </ac:picMkLst>
        </pc:picChg>
      </pc:sldChg>
      <pc:sldChg chg="addSp delSp modSp mod">
        <pc:chgData name="Daniela Silverio" userId="511c7fa9-9fa9-4b46-8d38-b5f554960c6b" providerId="ADAL" clId="{BEFA81AC-5877-4B37-9F55-882436F3CFB5}" dt="2022-12-20T13:58:01.021" v="303" actId="255"/>
        <pc:sldMkLst>
          <pc:docMk/>
          <pc:sldMk cId="4100838163" sldId="283"/>
        </pc:sldMkLst>
        <pc:spChg chg="del">
          <ac:chgData name="Daniela Silverio" userId="511c7fa9-9fa9-4b46-8d38-b5f554960c6b" providerId="ADAL" clId="{BEFA81AC-5877-4B37-9F55-882436F3CFB5}" dt="2022-12-20T13:53:25.123" v="272" actId="478"/>
          <ac:spMkLst>
            <pc:docMk/>
            <pc:sldMk cId="4100838163" sldId="283"/>
            <ac:spMk id="26626" creationId="{00000000-0000-0000-0000-000000000000}"/>
          </ac:spMkLst>
        </pc:spChg>
        <pc:graphicFrameChg chg="mod modGraphic">
          <ac:chgData name="Daniela Silverio" userId="511c7fa9-9fa9-4b46-8d38-b5f554960c6b" providerId="ADAL" clId="{BEFA81AC-5877-4B37-9F55-882436F3CFB5}" dt="2022-12-20T13:58:01.021" v="303" actId="255"/>
          <ac:graphicFrameMkLst>
            <pc:docMk/>
            <pc:sldMk cId="4100838163" sldId="283"/>
            <ac:graphicFrameMk id="7" creationId="{00000000-0000-0000-0000-000000000000}"/>
          </ac:graphicFrameMkLst>
        </pc:graphicFrameChg>
        <pc:picChg chg="add mod ord">
          <ac:chgData name="Daniela Silverio" userId="511c7fa9-9fa9-4b46-8d38-b5f554960c6b" providerId="ADAL" clId="{BEFA81AC-5877-4B37-9F55-882436F3CFB5}" dt="2022-12-20T13:29:26.028" v="124" actId="167"/>
          <ac:picMkLst>
            <pc:docMk/>
            <pc:sldMk cId="4100838163" sldId="283"/>
            <ac:picMk id="2" creationId="{DA84258E-4A08-C007-6F6C-EEFD14536AA6}"/>
          </ac:picMkLst>
        </pc:picChg>
        <pc:picChg chg="add mod ord">
          <ac:chgData name="Daniela Silverio" userId="511c7fa9-9fa9-4b46-8d38-b5f554960c6b" providerId="ADAL" clId="{BEFA81AC-5877-4B37-9F55-882436F3CFB5}" dt="2022-12-20T13:29:26.028" v="124" actId="167"/>
          <ac:picMkLst>
            <pc:docMk/>
            <pc:sldMk cId="4100838163" sldId="283"/>
            <ac:picMk id="3" creationId="{C3531606-EBCD-966C-EA84-3069CA310129}"/>
          </ac:picMkLst>
        </pc:picChg>
      </pc:sldChg>
      <pc:sldChg chg="addSp delSp modSp mod">
        <pc:chgData name="Daniela Silverio" userId="511c7fa9-9fa9-4b46-8d38-b5f554960c6b" providerId="ADAL" clId="{BEFA81AC-5877-4B37-9F55-882436F3CFB5}" dt="2022-12-20T13:58:14.733" v="305" actId="255"/>
        <pc:sldMkLst>
          <pc:docMk/>
          <pc:sldMk cId="3362677828" sldId="285"/>
        </pc:sldMkLst>
        <pc:spChg chg="add del mod">
          <ac:chgData name="Daniela Silverio" userId="511c7fa9-9fa9-4b46-8d38-b5f554960c6b" providerId="ADAL" clId="{BEFA81AC-5877-4B37-9F55-882436F3CFB5}" dt="2022-12-20T13:24:23.994" v="109"/>
          <ac:spMkLst>
            <pc:docMk/>
            <pc:sldMk cId="3362677828" sldId="285"/>
            <ac:spMk id="2" creationId="{5B107187-88F3-C3C0-93AC-9C2F5D597788}"/>
          </ac:spMkLst>
        </pc:spChg>
        <pc:spChg chg="add del">
          <ac:chgData name="Daniela Silverio" userId="511c7fa9-9fa9-4b46-8d38-b5f554960c6b" providerId="ADAL" clId="{BEFA81AC-5877-4B37-9F55-882436F3CFB5}" dt="2022-12-20T13:54:18.465" v="276" actId="478"/>
          <ac:spMkLst>
            <pc:docMk/>
            <pc:sldMk cId="3362677828" sldId="285"/>
            <ac:spMk id="26626" creationId="{00000000-0000-0000-0000-000000000000}"/>
          </ac:spMkLst>
        </pc:spChg>
        <pc:graphicFrameChg chg="mod modGraphic">
          <ac:chgData name="Daniela Silverio" userId="511c7fa9-9fa9-4b46-8d38-b5f554960c6b" providerId="ADAL" clId="{BEFA81AC-5877-4B37-9F55-882436F3CFB5}" dt="2022-12-20T13:58:14.733" v="305" actId="255"/>
          <ac:graphicFrameMkLst>
            <pc:docMk/>
            <pc:sldMk cId="3362677828" sldId="285"/>
            <ac:graphicFrameMk id="7" creationId="{00000000-0000-0000-0000-000000000000}"/>
          </ac:graphicFrameMkLst>
        </pc:graphicFrameChg>
        <pc:picChg chg="add mod ord">
          <ac:chgData name="Daniela Silverio" userId="511c7fa9-9fa9-4b46-8d38-b5f554960c6b" providerId="ADAL" clId="{BEFA81AC-5877-4B37-9F55-882436F3CFB5}" dt="2022-12-20T13:29:45.299" v="127" actId="167"/>
          <ac:picMkLst>
            <pc:docMk/>
            <pc:sldMk cId="3362677828" sldId="285"/>
            <ac:picMk id="3" creationId="{D57C0957-9B17-1311-7538-2B03C5873ABB}"/>
          </ac:picMkLst>
        </pc:picChg>
        <pc:picChg chg="add mod ord">
          <ac:chgData name="Daniela Silverio" userId="511c7fa9-9fa9-4b46-8d38-b5f554960c6b" providerId="ADAL" clId="{BEFA81AC-5877-4B37-9F55-882436F3CFB5}" dt="2022-12-20T13:29:45.299" v="127" actId="167"/>
          <ac:picMkLst>
            <pc:docMk/>
            <pc:sldMk cId="3362677828" sldId="285"/>
            <ac:picMk id="4" creationId="{CED65047-C357-9995-A698-C7D835DE5643}"/>
          </ac:picMkLst>
        </pc:picChg>
      </pc:sldChg>
      <pc:sldChg chg="addSp delSp modSp mod">
        <pc:chgData name="Daniela Silverio" userId="511c7fa9-9fa9-4b46-8d38-b5f554960c6b" providerId="ADAL" clId="{BEFA81AC-5877-4B37-9F55-882436F3CFB5}" dt="2022-12-20T13:58:32.250" v="308" actId="478"/>
        <pc:sldMkLst>
          <pc:docMk/>
          <pc:sldMk cId="689877019" sldId="286"/>
        </pc:sldMkLst>
        <pc:spChg chg="add del">
          <ac:chgData name="Daniela Silverio" userId="511c7fa9-9fa9-4b46-8d38-b5f554960c6b" providerId="ADAL" clId="{BEFA81AC-5877-4B37-9F55-882436F3CFB5}" dt="2022-12-20T13:58:32.250" v="308" actId="478"/>
          <ac:spMkLst>
            <pc:docMk/>
            <pc:sldMk cId="689877019" sldId="286"/>
            <ac:spMk id="26626" creationId="{00000000-0000-0000-0000-000000000000}"/>
          </ac:spMkLst>
        </pc:spChg>
        <pc:graphicFrameChg chg="modGraphic">
          <ac:chgData name="Daniela Silverio" userId="511c7fa9-9fa9-4b46-8d38-b5f554960c6b" providerId="ADAL" clId="{BEFA81AC-5877-4B37-9F55-882436F3CFB5}" dt="2022-12-20T13:58:27.845" v="307" actId="255"/>
          <ac:graphicFrameMkLst>
            <pc:docMk/>
            <pc:sldMk cId="689877019" sldId="286"/>
            <ac:graphicFrameMk id="7" creationId="{00000000-0000-0000-0000-000000000000}"/>
          </ac:graphicFrameMkLst>
        </pc:graphicFrameChg>
        <pc:picChg chg="add mod ord">
          <ac:chgData name="Daniela Silverio" userId="511c7fa9-9fa9-4b46-8d38-b5f554960c6b" providerId="ADAL" clId="{BEFA81AC-5877-4B37-9F55-882436F3CFB5}" dt="2022-12-20T13:29:54.621" v="129" actId="167"/>
          <ac:picMkLst>
            <pc:docMk/>
            <pc:sldMk cId="689877019" sldId="286"/>
            <ac:picMk id="2" creationId="{8E686AAC-5E41-853D-E301-53159FACE39D}"/>
          </ac:picMkLst>
        </pc:picChg>
        <pc:picChg chg="add mod ord">
          <ac:chgData name="Daniela Silverio" userId="511c7fa9-9fa9-4b46-8d38-b5f554960c6b" providerId="ADAL" clId="{BEFA81AC-5877-4B37-9F55-882436F3CFB5}" dt="2022-12-20T13:29:54.621" v="129" actId="167"/>
          <ac:picMkLst>
            <pc:docMk/>
            <pc:sldMk cId="689877019" sldId="286"/>
            <ac:picMk id="3" creationId="{AC20801B-1A50-7AF1-2A9A-32FB41BD96B8}"/>
          </ac:picMkLst>
        </pc:picChg>
      </pc:sldChg>
      <pc:sldChg chg="addSp delSp modSp mod">
        <pc:chgData name="Daniela Silverio" userId="511c7fa9-9fa9-4b46-8d38-b5f554960c6b" providerId="ADAL" clId="{BEFA81AC-5877-4B37-9F55-882436F3CFB5}" dt="2022-12-20T13:59:10.263" v="315" actId="478"/>
        <pc:sldMkLst>
          <pc:docMk/>
          <pc:sldMk cId="1148651209" sldId="287"/>
        </pc:sldMkLst>
        <pc:spChg chg="del">
          <ac:chgData name="Daniela Silverio" userId="511c7fa9-9fa9-4b46-8d38-b5f554960c6b" providerId="ADAL" clId="{BEFA81AC-5877-4B37-9F55-882436F3CFB5}" dt="2022-12-20T13:59:10.263" v="315" actId="478"/>
          <ac:spMkLst>
            <pc:docMk/>
            <pc:sldMk cId="1148651209" sldId="287"/>
            <ac:spMk id="26626" creationId="{00000000-0000-0000-0000-000000000000}"/>
          </ac:spMkLst>
        </pc:spChg>
        <pc:graphicFrameChg chg="modGraphic">
          <ac:chgData name="Daniela Silverio" userId="511c7fa9-9fa9-4b46-8d38-b5f554960c6b" providerId="ADAL" clId="{BEFA81AC-5877-4B37-9F55-882436F3CFB5}" dt="2022-12-20T13:58:56.073" v="312" actId="255"/>
          <ac:graphicFrameMkLst>
            <pc:docMk/>
            <pc:sldMk cId="1148651209" sldId="287"/>
            <ac:graphicFrameMk id="7" creationId="{00000000-0000-0000-0000-000000000000}"/>
          </ac:graphicFrameMkLst>
        </pc:graphicFrameChg>
        <pc:picChg chg="add del mod ord">
          <ac:chgData name="Daniela Silverio" userId="511c7fa9-9fa9-4b46-8d38-b5f554960c6b" providerId="ADAL" clId="{BEFA81AC-5877-4B37-9F55-882436F3CFB5}" dt="2022-12-20T13:59:07.573" v="314" actId="478"/>
          <ac:picMkLst>
            <pc:docMk/>
            <pc:sldMk cId="1148651209" sldId="287"/>
            <ac:picMk id="2" creationId="{B483E59C-0B6F-DF07-1F1B-01EFA3BECE07}"/>
          </ac:picMkLst>
        </pc:picChg>
        <pc:picChg chg="add mod ord">
          <ac:chgData name="Daniela Silverio" userId="511c7fa9-9fa9-4b46-8d38-b5f554960c6b" providerId="ADAL" clId="{BEFA81AC-5877-4B37-9F55-882436F3CFB5}" dt="2022-12-20T13:30:04.220" v="131" actId="167"/>
          <ac:picMkLst>
            <pc:docMk/>
            <pc:sldMk cId="1148651209" sldId="287"/>
            <ac:picMk id="3" creationId="{8C4D9F98-1AA9-8D92-C4A7-B942B247E3C0}"/>
          </ac:picMkLst>
        </pc:picChg>
      </pc:sldChg>
      <pc:sldChg chg="modSp add mod">
        <pc:chgData name="Daniela Silverio" userId="511c7fa9-9fa9-4b46-8d38-b5f554960c6b" providerId="ADAL" clId="{BEFA81AC-5877-4B37-9F55-882436F3CFB5}" dt="2022-12-20T14:01:09.387" v="329" actId="166"/>
        <pc:sldMkLst>
          <pc:docMk/>
          <pc:sldMk cId="383053263" sldId="288"/>
        </pc:sldMkLst>
        <pc:spChg chg="mod">
          <ac:chgData name="Daniela Silverio" userId="511c7fa9-9fa9-4b46-8d38-b5f554960c6b" providerId="ADAL" clId="{BEFA81AC-5877-4B37-9F55-882436F3CFB5}" dt="2022-12-20T14:01:01.417" v="327" actId="2711"/>
          <ac:spMkLst>
            <pc:docMk/>
            <pc:sldMk cId="383053263" sldId="288"/>
            <ac:spMk id="6" creationId="{AE465360-B12C-D13A-B7E0-260EA1498777}"/>
          </ac:spMkLst>
        </pc:spChg>
        <pc:picChg chg="mod">
          <ac:chgData name="Daniela Silverio" userId="511c7fa9-9fa9-4b46-8d38-b5f554960c6b" providerId="ADAL" clId="{BEFA81AC-5877-4B37-9F55-882436F3CFB5}" dt="2022-12-20T14:01:04.724" v="328" actId="1076"/>
          <ac:picMkLst>
            <pc:docMk/>
            <pc:sldMk cId="383053263" sldId="288"/>
            <ac:picMk id="3" creationId="{BED8E2B0-C92F-79F1-F135-46956FFD5A9F}"/>
          </ac:picMkLst>
        </pc:picChg>
        <pc:picChg chg="ord">
          <ac:chgData name="Daniela Silverio" userId="511c7fa9-9fa9-4b46-8d38-b5f554960c6b" providerId="ADAL" clId="{BEFA81AC-5877-4B37-9F55-882436F3CFB5}" dt="2022-12-20T14:01:09.387" v="329" actId="166"/>
          <ac:picMkLst>
            <pc:docMk/>
            <pc:sldMk cId="383053263" sldId="288"/>
            <ac:picMk id="9" creationId="{C8035D7F-905F-2EE8-C18C-9B9EAD7A19C3}"/>
          </ac:picMkLst>
        </pc:picChg>
      </pc:sldChg>
      <pc:sldChg chg="addSp delSp modSp new del mod">
        <pc:chgData name="Daniela Silverio" userId="511c7fa9-9fa9-4b46-8d38-b5f554960c6b" providerId="ADAL" clId="{BEFA81AC-5877-4B37-9F55-882436F3CFB5}" dt="2022-12-20T13:35:06.757" v="173" actId="680"/>
        <pc:sldMkLst>
          <pc:docMk/>
          <pc:sldMk cId="705840609" sldId="288"/>
        </pc:sldMkLst>
        <pc:picChg chg="add del mod ord">
          <ac:chgData name="Daniela Silverio" userId="511c7fa9-9fa9-4b46-8d38-b5f554960c6b" providerId="ADAL" clId="{BEFA81AC-5877-4B37-9F55-882436F3CFB5}" dt="2022-12-20T13:35:04.816" v="172"/>
          <ac:picMkLst>
            <pc:docMk/>
            <pc:sldMk cId="705840609" sldId="288"/>
            <ac:picMk id="7" creationId="{CC2987BD-E8FA-CC32-043E-F7FC94D3C0C9}"/>
          </ac:picMkLst>
        </pc:picChg>
        <pc:picChg chg="add del mod">
          <ac:chgData name="Daniela Silverio" userId="511c7fa9-9fa9-4b46-8d38-b5f554960c6b" providerId="ADAL" clId="{BEFA81AC-5877-4B37-9F55-882436F3CFB5}" dt="2022-12-20T13:35:04.816" v="172"/>
          <ac:picMkLst>
            <pc:docMk/>
            <pc:sldMk cId="705840609" sldId="288"/>
            <ac:picMk id="8" creationId="{42C196FC-437E-9164-60C5-287CC4161585}"/>
          </ac:picMkLst>
        </pc:picChg>
        <pc:picChg chg="add del mod">
          <ac:chgData name="Daniela Silverio" userId="511c7fa9-9fa9-4b46-8d38-b5f554960c6b" providerId="ADAL" clId="{BEFA81AC-5877-4B37-9F55-882436F3CFB5}" dt="2022-12-20T13:35:00.568" v="170"/>
          <ac:picMkLst>
            <pc:docMk/>
            <pc:sldMk cId="705840609" sldId="288"/>
            <ac:picMk id="9" creationId="{D03482CA-6DD2-B63C-9FB4-7569D26E5A3F}"/>
          </ac:picMkLst>
        </pc:picChg>
      </pc:sldChg>
      <pc:sldChg chg="addSp delSp modSp new del mod ord">
        <pc:chgData name="Daniela Silverio" userId="511c7fa9-9fa9-4b46-8d38-b5f554960c6b" providerId="ADAL" clId="{BEFA81AC-5877-4B37-9F55-882436F3CFB5}" dt="2022-12-20T13:17:25.910" v="13" actId="2696"/>
        <pc:sldMkLst>
          <pc:docMk/>
          <pc:sldMk cId="1570907141" sldId="288"/>
        </pc:sldMkLst>
        <pc:spChg chg="del">
          <ac:chgData name="Daniela Silverio" userId="511c7fa9-9fa9-4b46-8d38-b5f554960c6b" providerId="ADAL" clId="{BEFA81AC-5877-4B37-9F55-882436F3CFB5}" dt="2022-12-20T13:16:10.446" v="4" actId="478"/>
          <ac:spMkLst>
            <pc:docMk/>
            <pc:sldMk cId="1570907141" sldId="288"/>
            <ac:spMk id="2" creationId="{F6AC73E5-D9C7-BF78-06F6-92F9F3D74B3F}"/>
          </ac:spMkLst>
        </pc:spChg>
        <pc:spChg chg="del">
          <ac:chgData name="Daniela Silverio" userId="511c7fa9-9fa9-4b46-8d38-b5f554960c6b" providerId="ADAL" clId="{BEFA81AC-5877-4B37-9F55-882436F3CFB5}" dt="2022-12-20T13:16:09.512" v="3" actId="478"/>
          <ac:spMkLst>
            <pc:docMk/>
            <pc:sldMk cId="1570907141" sldId="288"/>
            <ac:spMk id="3" creationId="{32B2451B-BAC5-AA51-C0BE-7E6A5AE74437}"/>
          </ac:spMkLst>
        </pc:spChg>
        <pc:picChg chg="add mod ord">
          <ac:chgData name="Daniela Silverio" userId="511c7fa9-9fa9-4b46-8d38-b5f554960c6b" providerId="ADAL" clId="{BEFA81AC-5877-4B37-9F55-882436F3CFB5}" dt="2022-12-20T13:16:57.997" v="10" actId="167"/>
          <ac:picMkLst>
            <pc:docMk/>
            <pc:sldMk cId="1570907141" sldId="288"/>
            <ac:picMk id="8" creationId="{D8EF733D-7E56-B9BD-956A-DBA3CB8F8B8F}"/>
          </ac:picMkLst>
        </pc:picChg>
        <pc:picChg chg="add mod">
          <ac:chgData name="Daniela Silverio" userId="511c7fa9-9fa9-4b46-8d38-b5f554960c6b" providerId="ADAL" clId="{BEFA81AC-5877-4B37-9F55-882436F3CFB5}" dt="2022-12-20T13:16:46.804" v="9" actId="1076"/>
          <ac:picMkLst>
            <pc:docMk/>
            <pc:sldMk cId="1570907141" sldId="288"/>
            <ac:picMk id="9" creationId="{AC3FFAD4-BD02-18C9-F7EB-688AE8E24225}"/>
          </ac:picMkLst>
        </pc:picChg>
      </pc:sldChg>
      <pc:sldChg chg="add del">
        <pc:chgData name="Daniela Silverio" userId="511c7fa9-9fa9-4b46-8d38-b5f554960c6b" providerId="ADAL" clId="{BEFA81AC-5877-4B37-9F55-882436F3CFB5}" dt="2022-12-20T13:37:04.627" v="182"/>
        <pc:sldMkLst>
          <pc:docMk/>
          <pc:sldMk cId="320695261" sldId="289"/>
        </pc:sldMkLst>
      </pc:sldChg>
      <pc:sldChg chg="add del">
        <pc:chgData name="Daniela Silverio" userId="511c7fa9-9fa9-4b46-8d38-b5f554960c6b" providerId="ADAL" clId="{BEFA81AC-5877-4B37-9F55-882436F3CFB5}" dt="2022-12-20T13:37:28.446" v="184"/>
        <pc:sldMkLst>
          <pc:docMk/>
          <pc:sldMk cId="588151631" sldId="289"/>
        </pc:sldMkLst>
      </pc:sldChg>
      <pc:sldChg chg="addSp delSp modSp new del">
        <pc:chgData name="Daniela Silverio" userId="511c7fa9-9fa9-4b46-8d38-b5f554960c6b" providerId="ADAL" clId="{BEFA81AC-5877-4B37-9F55-882436F3CFB5}" dt="2022-12-20T13:40:18.280" v="212" actId="680"/>
        <pc:sldMkLst>
          <pc:docMk/>
          <pc:sldMk cId="1441998100" sldId="289"/>
        </pc:sldMkLst>
        <pc:picChg chg="add del mod">
          <ac:chgData name="Daniela Silverio" userId="511c7fa9-9fa9-4b46-8d38-b5f554960c6b" providerId="ADAL" clId="{BEFA81AC-5877-4B37-9F55-882436F3CFB5}" dt="2022-12-20T13:40:17.415" v="211"/>
          <ac:picMkLst>
            <pc:docMk/>
            <pc:sldMk cId="1441998100" sldId="289"/>
            <ac:picMk id="7" creationId="{4FEB596D-4F78-69D1-CE42-DEA077CC750A}"/>
          </ac:picMkLst>
        </pc:picChg>
        <pc:picChg chg="add del mod">
          <ac:chgData name="Daniela Silverio" userId="511c7fa9-9fa9-4b46-8d38-b5f554960c6b" providerId="ADAL" clId="{BEFA81AC-5877-4B37-9F55-882436F3CFB5}" dt="2022-12-20T13:40:17.415" v="211"/>
          <ac:picMkLst>
            <pc:docMk/>
            <pc:sldMk cId="1441998100" sldId="289"/>
            <ac:picMk id="8" creationId="{BD253B9C-C3E3-2591-D891-84547B72C0B3}"/>
          </ac:picMkLst>
        </pc:picChg>
      </pc:sldChg>
      <pc:sldChg chg="new del">
        <pc:chgData name="Daniela Silverio" userId="511c7fa9-9fa9-4b46-8d38-b5f554960c6b" providerId="ADAL" clId="{BEFA81AC-5877-4B37-9F55-882436F3CFB5}" dt="2022-12-20T13:41:32.713" v="216" actId="47"/>
        <pc:sldMkLst>
          <pc:docMk/>
          <pc:sldMk cId="3523929335" sldId="289"/>
        </pc:sldMkLst>
      </pc:sldChg>
      <pc:sldChg chg="add del">
        <pc:chgData name="Daniela Silverio" userId="511c7fa9-9fa9-4b46-8d38-b5f554960c6b" providerId="ADAL" clId="{BEFA81AC-5877-4B37-9F55-882436F3CFB5}" dt="2022-12-20T13:41:15.780" v="215" actId="47"/>
        <pc:sldMkLst>
          <pc:docMk/>
          <pc:sldMk cId="3417370417" sldId="290"/>
        </pc:sldMkLst>
      </pc:sldChg>
      <pc:sldChg chg="add del">
        <pc:chgData name="Daniela Silverio" userId="511c7fa9-9fa9-4b46-8d38-b5f554960c6b" providerId="ADAL" clId="{BEFA81AC-5877-4B37-9F55-882436F3CFB5}" dt="2022-12-20T13:37:04.083" v="181"/>
        <pc:sldMkLst>
          <pc:docMk/>
          <pc:sldMk cId="3610867183" sldId="290"/>
        </pc:sldMkLst>
      </pc:sldChg>
      <pc:sldChg chg="addSp modSp add del setBg">
        <pc:chgData name="Daniela Silverio" userId="511c7fa9-9fa9-4b46-8d38-b5f554960c6b" providerId="ADAL" clId="{BEFA81AC-5877-4B37-9F55-882436F3CFB5}" dt="2022-12-20T13:41:59.194" v="219" actId="47"/>
        <pc:sldMkLst>
          <pc:docMk/>
          <pc:sldMk cId="4010411954" sldId="433"/>
        </pc:sldMkLst>
        <pc:picChg chg="add mod">
          <ac:chgData name="Daniela Silverio" userId="511c7fa9-9fa9-4b46-8d38-b5f554960c6b" providerId="ADAL" clId="{BEFA81AC-5877-4B37-9F55-882436F3CFB5}" dt="2022-12-20T13:41:54.493" v="218"/>
          <ac:picMkLst>
            <pc:docMk/>
            <pc:sldMk cId="4010411954" sldId="433"/>
            <ac:picMk id="2" creationId="{F719DA06-485D-D734-A421-A5E2A9FB6B03}"/>
          </ac:picMkLst>
        </pc:picChg>
        <pc:picChg chg="add mod">
          <ac:chgData name="Daniela Silverio" userId="511c7fa9-9fa9-4b46-8d38-b5f554960c6b" providerId="ADAL" clId="{BEFA81AC-5877-4B37-9F55-882436F3CFB5}" dt="2022-12-20T13:41:54.493" v="218"/>
          <ac:picMkLst>
            <pc:docMk/>
            <pc:sldMk cId="4010411954" sldId="433"/>
            <ac:picMk id="3" creationId="{08FB440C-2508-E7B8-1760-3C55E1F1BE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42B2-56B2-44DE-B35A-F25D69BCBE3B}" type="datetimeFigureOut">
              <a:rPr lang="it-IT" smtClean="0"/>
              <a:t>20/12/2022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629B-87AA-487E-AA15-5080F1B96513}" type="slidenum">
              <a:rPr lang="it-IT" smtClean="0"/>
              <a:t>‹N›</a:t>
            </a:fld>
            <a:endParaRPr lang="it-IT"/>
          </a:p>
        </p:txBody>
      </p:sp>
    </p:spTree>
    <p:extLst>
      <p:ext uri="{BB962C8B-B14F-4D97-AF65-F5344CB8AC3E}">
        <p14:creationId xmlns:p14="http://schemas.microsoft.com/office/powerpoint/2010/main" val="47059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C9B1A-B0D3-B5A4-CFCB-3E5C9A423C9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D2BD63E-2F23-8026-2A2C-E7AC253DC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16AE467-C56B-6136-51AC-DC416B6E167B}"/>
              </a:ext>
            </a:extLst>
          </p:cNvPr>
          <p:cNvSpPr>
            <a:spLocks noGrp="1"/>
          </p:cNvSpPr>
          <p:nvPr>
            <p:ph type="dt" sz="half" idx="10"/>
          </p:nvPr>
        </p:nvSpPr>
        <p:spPr/>
        <p:txBody>
          <a:bodyPr/>
          <a:lstStyle/>
          <a:p>
            <a:r>
              <a:rPr lang="it-IT"/>
              <a:t>Corso FIC</a:t>
            </a:r>
          </a:p>
        </p:txBody>
      </p:sp>
      <p:sp>
        <p:nvSpPr>
          <p:cNvPr id="5" name="Segnaposto piè di pagina 4">
            <a:extLst>
              <a:ext uri="{FF2B5EF4-FFF2-40B4-BE49-F238E27FC236}">
                <a16:creationId xmlns:a16="http://schemas.microsoft.com/office/drawing/2014/main" id="{ADC83511-296D-E561-FADF-E691A6281F4B}"/>
              </a:ext>
            </a:extLst>
          </p:cNvPr>
          <p:cNvSpPr>
            <a:spLocks noGrp="1"/>
          </p:cNvSpPr>
          <p:nvPr>
            <p:ph type="ftr" sz="quarter" idx="11"/>
          </p:nvPr>
        </p:nvSpPr>
        <p:spPr/>
        <p:txBody>
          <a:bodyPr/>
          <a:lstStyle/>
          <a:p>
            <a:r>
              <a:rPr lang="it-IT"/>
              <a:t>Registro</a:t>
            </a:r>
          </a:p>
        </p:txBody>
      </p:sp>
      <p:sp>
        <p:nvSpPr>
          <p:cNvPr id="6" name="Segnaposto numero diapositiva 5">
            <a:extLst>
              <a:ext uri="{FF2B5EF4-FFF2-40B4-BE49-F238E27FC236}">
                <a16:creationId xmlns:a16="http://schemas.microsoft.com/office/drawing/2014/main" id="{64C54C67-CC39-9DAE-DF02-CD1284E7DC65}"/>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274637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29D6A-F278-BF2D-FECE-360C73CDD5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C159AB1-6FCA-7A76-A7F6-11C2ABD70A9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BB2CD1-8A03-E57C-F766-AAECDFBDFBF2}"/>
              </a:ext>
            </a:extLst>
          </p:cNvPr>
          <p:cNvSpPr>
            <a:spLocks noGrp="1"/>
          </p:cNvSpPr>
          <p:nvPr>
            <p:ph type="dt" sz="half" idx="10"/>
          </p:nvPr>
        </p:nvSpPr>
        <p:spPr/>
        <p:txBody>
          <a:bodyPr/>
          <a:lstStyle/>
          <a:p>
            <a:r>
              <a:rPr lang="it-IT"/>
              <a:t>Corso FIC</a:t>
            </a:r>
          </a:p>
        </p:txBody>
      </p:sp>
      <p:sp>
        <p:nvSpPr>
          <p:cNvPr id="5" name="Segnaposto piè di pagina 4">
            <a:extLst>
              <a:ext uri="{FF2B5EF4-FFF2-40B4-BE49-F238E27FC236}">
                <a16:creationId xmlns:a16="http://schemas.microsoft.com/office/drawing/2014/main" id="{3F75E724-9C49-F399-98AC-D01E4529CEAF}"/>
              </a:ext>
            </a:extLst>
          </p:cNvPr>
          <p:cNvSpPr>
            <a:spLocks noGrp="1"/>
          </p:cNvSpPr>
          <p:nvPr>
            <p:ph type="ftr" sz="quarter" idx="11"/>
          </p:nvPr>
        </p:nvSpPr>
        <p:spPr/>
        <p:txBody>
          <a:bodyPr/>
          <a:lstStyle/>
          <a:p>
            <a:r>
              <a:rPr lang="it-IT"/>
              <a:t>Registro</a:t>
            </a:r>
          </a:p>
        </p:txBody>
      </p:sp>
      <p:sp>
        <p:nvSpPr>
          <p:cNvPr id="6" name="Segnaposto numero diapositiva 5">
            <a:extLst>
              <a:ext uri="{FF2B5EF4-FFF2-40B4-BE49-F238E27FC236}">
                <a16:creationId xmlns:a16="http://schemas.microsoft.com/office/drawing/2014/main" id="{A3426DED-BA79-4B1B-6190-331C2950D5C2}"/>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230022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F9165BF-1C59-F37B-856D-066D365C33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4DE19BB-96A5-3597-1213-6AA15C76545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0CBF16C-99ED-CE02-394E-C321BE67C475}"/>
              </a:ext>
            </a:extLst>
          </p:cNvPr>
          <p:cNvSpPr>
            <a:spLocks noGrp="1"/>
          </p:cNvSpPr>
          <p:nvPr>
            <p:ph type="dt" sz="half" idx="10"/>
          </p:nvPr>
        </p:nvSpPr>
        <p:spPr/>
        <p:txBody>
          <a:bodyPr/>
          <a:lstStyle/>
          <a:p>
            <a:r>
              <a:rPr lang="it-IT"/>
              <a:t>Corso FIC</a:t>
            </a:r>
          </a:p>
        </p:txBody>
      </p:sp>
      <p:sp>
        <p:nvSpPr>
          <p:cNvPr id="5" name="Segnaposto piè di pagina 4">
            <a:extLst>
              <a:ext uri="{FF2B5EF4-FFF2-40B4-BE49-F238E27FC236}">
                <a16:creationId xmlns:a16="http://schemas.microsoft.com/office/drawing/2014/main" id="{42C1FDC7-5D00-AF1F-76D4-F7DEFA5F1008}"/>
              </a:ext>
            </a:extLst>
          </p:cNvPr>
          <p:cNvSpPr>
            <a:spLocks noGrp="1"/>
          </p:cNvSpPr>
          <p:nvPr>
            <p:ph type="ftr" sz="quarter" idx="11"/>
          </p:nvPr>
        </p:nvSpPr>
        <p:spPr/>
        <p:txBody>
          <a:bodyPr/>
          <a:lstStyle/>
          <a:p>
            <a:r>
              <a:rPr lang="it-IT"/>
              <a:t>Registro</a:t>
            </a:r>
          </a:p>
        </p:txBody>
      </p:sp>
      <p:sp>
        <p:nvSpPr>
          <p:cNvPr id="6" name="Segnaposto numero diapositiva 5">
            <a:extLst>
              <a:ext uri="{FF2B5EF4-FFF2-40B4-BE49-F238E27FC236}">
                <a16:creationId xmlns:a16="http://schemas.microsoft.com/office/drawing/2014/main" id="{8A78DA7A-F392-CA3B-0276-75ED7BCF35C1}"/>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973905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6" name="Segnaposto contenuto 2"/>
          <p:cNvSpPr>
            <a:spLocks noGrp="1"/>
          </p:cNvSpPr>
          <p:nvPr>
            <p:ph idx="1"/>
          </p:nvPr>
        </p:nvSpPr>
        <p:spPr>
          <a:xfrm>
            <a:off x="1793448" y="1606044"/>
            <a:ext cx="9788954" cy="4119629"/>
          </a:xfrm>
        </p:spPr>
        <p:txBody>
          <a:bodyPr>
            <a:noAutofit/>
          </a:bodyPr>
          <a:lstStyle>
            <a:lvl1pPr marL="0" indent="0">
              <a:buFontTx/>
              <a:buNone/>
              <a:defRPr sz="1814"/>
            </a:lvl1pPr>
            <a:lvl2pPr marL="733465" indent="-282102">
              <a:buFont typeface="Arial"/>
              <a:buChar char="•"/>
              <a:defRPr sz="1814"/>
            </a:lvl2pPr>
            <a:lvl4pPr marL="1354089" indent="0">
              <a:buFontTx/>
              <a:buNone/>
              <a:defRPr/>
            </a:lvl4pPr>
            <a:lvl5pPr marL="1805452" indent="0">
              <a:buFontTx/>
              <a:buNone/>
              <a:defRPr/>
            </a:lvl5pPr>
          </a:lstStyle>
          <a:p>
            <a:pPr lvl="0"/>
            <a:r>
              <a:rPr lang="it-IT" dirty="0"/>
              <a:t>Fare clic per modificare gli stili del testo dello schema</a:t>
            </a:r>
          </a:p>
          <a:p>
            <a:pPr lvl="1"/>
            <a:r>
              <a:rPr lang="it-IT" dirty="0"/>
              <a:t>Secondo livello</a:t>
            </a:r>
          </a:p>
          <a:p>
            <a:pPr lvl="1"/>
            <a:r>
              <a:rPr lang="it-IT" dirty="0"/>
              <a:t>Terzo livello</a:t>
            </a:r>
          </a:p>
          <a:p>
            <a:pPr lvl="1"/>
            <a:r>
              <a:rPr lang="it-IT" dirty="0"/>
              <a:t>Quarto livello</a:t>
            </a:r>
          </a:p>
          <a:p>
            <a:pPr lvl="1"/>
            <a:r>
              <a:rPr lang="it-IT" dirty="0"/>
              <a:t>Quinto livello</a:t>
            </a:r>
          </a:p>
        </p:txBody>
      </p:sp>
      <p:sp>
        <p:nvSpPr>
          <p:cNvPr id="4" name="Segnaposto data 3"/>
          <p:cNvSpPr>
            <a:spLocks noGrp="1"/>
          </p:cNvSpPr>
          <p:nvPr>
            <p:ph type="dt" sz="half" idx="10"/>
          </p:nvPr>
        </p:nvSpPr>
        <p:spPr/>
        <p:txBody>
          <a:bodyPr/>
          <a:lstStyle>
            <a:lvl1pPr>
              <a:defRPr/>
            </a:lvl1pPr>
          </a:lstStyle>
          <a:p>
            <a:pPr>
              <a:defRPr/>
            </a:pPr>
            <a:r>
              <a:rPr lang="it-IT"/>
              <a:t>Corso FIC</a:t>
            </a:r>
            <a:endParaRPr lang="it-IT" dirty="0"/>
          </a:p>
        </p:txBody>
      </p:sp>
      <p:sp>
        <p:nvSpPr>
          <p:cNvPr id="5" name="Segnaposto piè di pagina 4"/>
          <p:cNvSpPr>
            <a:spLocks noGrp="1"/>
          </p:cNvSpPr>
          <p:nvPr>
            <p:ph type="ftr" sz="quarter" idx="11"/>
          </p:nvPr>
        </p:nvSpPr>
        <p:spPr/>
        <p:txBody>
          <a:bodyPr/>
          <a:lstStyle>
            <a:lvl1pPr>
              <a:defRPr/>
            </a:lvl1pPr>
          </a:lstStyle>
          <a:p>
            <a:pPr>
              <a:defRPr/>
            </a:pPr>
            <a:r>
              <a:rPr lang="it-IT"/>
              <a:t>Registro</a:t>
            </a:r>
            <a:endParaRPr lang="it-IT" dirty="0"/>
          </a:p>
        </p:txBody>
      </p:sp>
      <p:sp>
        <p:nvSpPr>
          <p:cNvPr id="7" name="Segnaposto numero diapositiva 5"/>
          <p:cNvSpPr>
            <a:spLocks noGrp="1"/>
          </p:cNvSpPr>
          <p:nvPr>
            <p:ph type="sldNum" sz="quarter" idx="12"/>
          </p:nvPr>
        </p:nvSpPr>
        <p:spPr/>
        <p:txBody>
          <a:bodyPr/>
          <a:lstStyle>
            <a:lvl1pPr>
              <a:defRPr/>
            </a:lvl1pPr>
          </a:lstStyle>
          <a:p>
            <a:pPr>
              <a:defRPr/>
            </a:pPr>
            <a:fld id="{DC7E62D5-1D30-433E-9D18-4C8347385971}" type="slidenum">
              <a:rPr lang="it-IT" altLang="it-IT"/>
              <a:pPr>
                <a:defRPr/>
              </a:pPr>
              <a:t>‹N›</a:t>
            </a:fld>
            <a:endParaRPr lang="it-IT" altLang="it-IT"/>
          </a:p>
        </p:txBody>
      </p:sp>
    </p:spTree>
    <p:extLst>
      <p:ext uri="{BB962C8B-B14F-4D97-AF65-F5344CB8AC3E}">
        <p14:creationId xmlns:p14="http://schemas.microsoft.com/office/powerpoint/2010/main" val="318958056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58FCE-5645-75A1-05E1-425CF238E6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40F2D8-66B0-DB5F-DC55-DFAD291E6EA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4CE765-AECE-B73C-A9B9-10066824E6D4}"/>
              </a:ext>
            </a:extLst>
          </p:cNvPr>
          <p:cNvSpPr>
            <a:spLocks noGrp="1"/>
          </p:cNvSpPr>
          <p:nvPr>
            <p:ph type="dt" sz="half" idx="10"/>
          </p:nvPr>
        </p:nvSpPr>
        <p:spPr/>
        <p:txBody>
          <a:bodyPr/>
          <a:lstStyle/>
          <a:p>
            <a:r>
              <a:rPr lang="it-IT"/>
              <a:t>Corso FIC</a:t>
            </a:r>
          </a:p>
        </p:txBody>
      </p:sp>
      <p:sp>
        <p:nvSpPr>
          <p:cNvPr id="5" name="Segnaposto piè di pagina 4">
            <a:extLst>
              <a:ext uri="{FF2B5EF4-FFF2-40B4-BE49-F238E27FC236}">
                <a16:creationId xmlns:a16="http://schemas.microsoft.com/office/drawing/2014/main" id="{3EAC36CF-5B5A-1392-CF6B-DA3A93448300}"/>
              </a:ext>
            </a:extLst>
          </p:cNvPr>
          <p:cNvSpPr>
            <a:spLocks noGrp="1"/>
          </p:cNvSpPr>
          <p:nvPr>
            <p:ph type="ftr" sz="quarter" idx="11"/>
          </p:nvPr>
        </p:nvSpPr>
        <p:spPr/>
        <p:txBody>
          <a:bodyPr/>
          <a:lstStyle/>
          <a:p>
            <a:r>
              <a:rPr lang="it-IT"/>
              <a:t>Registro</a:t>
            </a:r>
          </a:p>
        </p:txBody>
      </p:sp>
      <p:sp>
        <p:nvSpPr>
          <p:cNvPr id="6" name="Segnaposto numero diapositiva 5">
            <a:extLst>
              <a:ext uri="{FF2B5EF4-FFF2-40B4-BE49-F238E27FC236}">
                <a16:creationId xmlns:a16="http://schemas.microsoft.com/office/drawing/2014/main" id="{2CB1A2C4-C931-3760-3A39-36FCE7044A04}"/>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173909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39A3F-A229-EC21-B68A-2DF72341521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9721310-317C-C64C-279A-1EC2F6EAE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B985C13-45E7-CC3B-A96D-BF17EBFE9CF4}"/>
              </a:ext>
            </a:extLst>
          </p:cNvPr>
          <p:cNvSpPr>
            <a:spLocks noGrp="1"/>
          </p:cNvSpPr>
          <p:nvPr>
            <p:ph type="dt" sz="half" idx="10"/>
          </p:nvPr>
        </p:nvSpPr>
        <p:spPr/>
        <p:txBody>
          <a:bodyPr/>
          <a:lstStyle/>
          <a:p>
            <a:r>
              <a:rPr lang="it-IT"/>
              <a:t>Corso FIC</a:t>
            </a:r>
          </a:p>
        </p:txBody>
      </p:sp>
      <p:sp>
        <p:nvSpPr>
          <p:cNvPr id="5" name="Segnaposto piè di pagina 4">
            <a:extLst>
              <a:ext uri="{FF2B5EF4-FFF2-40B4-BE49-F238E27FC236}">
                <a16:creationId xmlns:a16="http://schemas.microsoft.com/office/drawing/2014/main" id="{EC3F4782-A775-4522-4C02-EAF8C4C8A3CF}"/>
              </a:ext>
            </a:extLst>
          </p:cNvPr>
          <p:cNvSpPr>
            <a:spLocks noGrp="1"/>
          </p:cNvSpPr>
          <p:nvPr>
            <p:ph type="ftr" sz="quarter" idx="11"/>
          </p:nvPr>
        </p:nvSpPr>
        <p:spPr/>
        <p:txBody>
          <a:bodyPr/>
          <a:lstStyle/>
          <a:p>
            <a:r>
              <a:rPr lang="it-IT"/>
              <a:t>Registro</a:t>
            </a:r>
          </a:p>
        </p:txBody>
      </p:sp>
      <p:sp>
        <p:nvSpPr>
          <p:cNvPr id="6" name="Segnaposto numero diapositiva 5">
            <a:extLst>
              <a:ext uri="{FF2B5EF4-FFF2-40B4-BE49-F238E27FC236}">
                <a16:creationId xmlns:a16="http://schemas.microsoft.com/office/drawing/2014/main" id="{4EF03761-3214-BAF5-E4F1-CE831D15C38C}"/>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189375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95D50A-74AB-2806-0476-7B52EDB944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BB7EE5D-B5DA-8F02-AC12-50AC03163C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8717CE-3779-84D8-B0EB-B120B8A65F6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03E9B4D-8D83-0F3C-FE9F-D15B546B1829}"/>
              </a:ext>
            </a:extLst>
          </p:cNvPr>
          <p:cNvSpPr>
            <a:spLocks noGrp="1"/>
          </p:cNvSpPr>
          <p:nvPr>
            <p:ph type="dt" sz="half" idx="10"/>
          </p:nvPr>
        </p:nvSpPr>
        <p:spPr/>
        <p:txBody>
          <a:bodyPr/>
          <a:lstStyle/>
          <a:p>
            <a:r>
              <a:rPr lang="it-IT"/>
              <a:t>Corso FIC</a:t>
            </a:r>
          </a:p>
        </p:txBody>
      </p:sp>
      <p:sp>
        <p:nvSpPr>
          <p:cNvPr id="6" name="Segnaposto piè di pagina 5">
            <a:extLst>
              <a:ext uri="{FF2B5EF4-FFF2-40B4-BE49-F238E27FC236}">
                <a16:creationId xmlns:a16="http://schemas.microsoft.com/office/drawing/2014/main" id="{302EB1E4-76B3-9198-7C6A-20B3A459302D}"/>
              </a:ext>
            </a:extLst>
          </p:cNvPr>
          <p:cNvSpPr>
            <a:spLocks noGrp="1"/>
          </p:cNvSpPr>
          <p:nvPr>
            <p:ph type="ftr" sz="quarter" idx="11"/>
          </p:nvPr>
        </p:nvSpPr>
        <p:spPr/>
        <p:txBody>
          <a:bodyPr/>
          <a:lstStyle/>
          <a:p>
            <a:r>
              <a:rPr lang="it-IT"/>
              <a:t>Registro</a:t>
            </a:r>
          </a:p>
        </p:txBody>
      </p:sp>
      <p:sp>
        <p:nvSpPr>
          <p:cNvPr id="7" name="Segnaposto numero diapositiva 6">
            <a:extLst>
              <a:ext uri="{FF2B5EF4-FFF2-40B4-BE49-F238E27FC236}">
                <a16:creationId xmlns:a16="http://schemas.microsoft.com/office/drawing/2014/main" id="{B5A55D35-B827-5802-3E16-6519469CD02F}"/>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354510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40588-D78C-FA43-CE7C-184F2DC752C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7CA3DD2-E49A-2054-0623-FF5DFAD3F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4066724-6C38-92BE-2D39-E3C4A99EA09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DA61D76-D751-367E-241C-90EE9E351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F8F21F4-C4D1-3F1E-5BA4-5BAA6427AF6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7F3E43D-D7DD-FC61-0DD1-530629754EB0}"/>
              </a:ext>
            </a:extLst>
          </p:cNvPr>
          <p:cNvSpPr>
            <a:spLocks noGrp="1"/>
          </p:cNvSpPr>
          <p:nvPr>
            <p:ph type="dt" sz="half" idx="10"/>
          </p:nvPr>
        </p:nvSpPr>
        <p:spPr/>
        <p:txBody>
          <a:bodyPr/>
          <a:lstStyle/>
          <a:p>
            <a:r>
              <a:rPr lang="it-IT"/>
              <a:t>Corso FIC</a:t>
            </a:r>
          </a:p>
        </p:txBody>
      </p:sp>
      <p:sp>
        <p:nvSpPr>
          <p:cNvPr id="8" name="Segnaposto piè di pagina 7">
            <a:extLst>
              <a:ext uri="{FF2B5EF4-FFF2-40B4-BE49-F238E27FC236}">
                <a16:creationId xmlns:a16="http://schemas.microsoft.com/office/drawing/2014/main" id="{1E94B878-BFBE-BAFC-CAF9-C29CE8FB53A1}"/>
              </a:ext>
            </a:extLst>
          </p:cNvPr>
          <p:cNvSpPr>
            <a:spLocks noGrp="1"/>
          </p:cNvSpPr>
          <p:nvPr>
            <p:ph type="ftr" sz="quarter" idx="11"/>
          </p:nvPr>
        </p:nvSpPr>
        <p:spPr/>
        <p:txBody>
          <a:bodyPr/>
          <a:lstStyle/>
          <a:p>
            <a:r>
              <a:rPr lang="it-IT"/>
              <a:t>Registro</a:t>
            </a:r>
          </a:p>
        </p:txBody>
      </p:sp>
      <p:sp>
        <p:nvSpPr>
          <p:cNvPr id="9" name="Segnaposto numero diapositiva 8">
            <a:extLst>
              <a:ext uri="{FF2B5EF4-FFF2-40B4-BE49-F238E27FC236}">
                <a16:creationId xmlns:a16="http://schemas.microsoft.com/office/drawing/2014/main" id="{FED1A9F2-19CA-9D20-2A70-D1D940BCB4B5}"/>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342206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45D577-21AF-DAEA-D27B-D5105FF76B3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FF3AC9B-7D02-292F-806C-EB7A2AFB282A}"/>
              </a:ext>
            </a:extLst>
          </p:cNvPr>
          <p:cNvSpPr>
            <a:spLocks noGrp="1"/>
          </p:cNvSpPr>
          <p:nvPr>
            <p:ph type="dt" sz="half" idx="10"/>
          </p:nvPr>
        </p:nvSpPr>
        <p:spPr/>
        <p:txBody>
          <a:bodyPr/>
          <a:lstStyle/>
          <a:p>
            <a:r>
              <a:rPr lang="it-IT"/>
              <a:t>Corso FIC</a:t>
            </a:r>
          </a:p>
        </p:txBody>
      </p:sp>
      <p:sp>
        <p:nvSpPr>
          <p:cNvPr id="4" name="Segnaposto piè di pagina 3">
            <a:extLst>
              <a:ext uri="{FF2B5EF4-FFF2-40B4-BE49-F238E27FC236}">
                <a16:creationId xmlns:a16="http://schemas.microsoft.com/office/drawing/2014/main" id="{CC3E5403-EA38-25EE-1B05-178959281FEE}"/>
              </a:ext>
            </a:extLst>
          </p:cNvPr>
          <p:cNvSpPr>
            <a:spLocks noGrp="1"/>
          </p:cNvSpPr>
          <p:nvPr>
            <p:ph type="ftr" sz="quarter" idx="11"/>
          </p:nvPr>
        </p:nvSpPr>
        <p:spPr/>
        <p:txBody>
          <a:bodyPr/>
          <a:lstStyle/>
          <a:p>
            <a:r>
              <a:rPr lang="it-IT"/>
              <a:t>Registro</a:t>
            </a:r>
          </a:p>
        </p:txBody>
      </p:sp>
      <p:sp>
        <p:nvSpPr>
          <p:cNvPr id="5" name="Segnaposto numero diapositiva 4">
            <a:extLst>
              <a:ext uri="{FF2B5EF4-FFF2-40B4-BE49-F238E27FC236}">
                <a16:creationId xmlns:a16="http://schemas.microsoft.com/office/drawing/2014/main" id="{421FE13D-52C3-C335-7F11-814E3EA74721}"/>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359094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82F59FE-CD8F-2789-79ED-C9F43DB559F1}"/>
              </a:ext>
            </a:extLst>
          </p:cNvPr>
          <p:cNvSpPr>
            <a:spLocks noGrp="1"/>
          </p:cNvSpPr>
          <p:nvPr>
            <p:ph type="dt" sz="half" idx="10"/>
          </p:nvPr>
        </p:nvSpPr>
        <p:spPr/>
        <p:txBody>
          <a:bodyPr/>
          <a:lstStyle/>
          <a:p>
            <a:r>
              <a:rPr lang="it-IT"/>
              <a:t>Corso FIC</a:t>
            </a:r>
          </a:p>
        </p:txBody>
      </p:sp>
      <p:sp>
        <p:nvSpPr>
          <p:cNvPr id="3" name="Segnaposto piè di pagina 2">
            <a:extLst>
              <a:ext uri="{FF2B5EF4-FFF2-40B4-BE49-F238E27FC236}">
                <a16:creationId xmlns:a16="http://schemas.microsoft.com/office/drawing/2014/main" id="{E9BF2D4D-74C5-E696-0701-4FD0870269A5}"/>
              </a:ext>
            </a:extLst>
          </p:cNvPr>
          <p:cNvSpPr>
            <a:spLocks noGrp="1"/>
          </p:cNvSpPr>
          <p:nvPr>
            <p:ph type="ftr" sz="quarter" idx="11"/>
          </p:nvPr>
        </p:nvSpPr>
        <p:spPr/>
        <p:txBody>
          <a:bodyPr/>
          <a:lstStyle/>
          <a:p>
            <a:r>
              <a:rPr lang="it-IT"/>
              <a:t>Registro</a:t>
            </a:r>
          </a:p>
        </p:txBody>
      </p:sp>
      <p:sp>
        <p:nvSpPr>
          <p:cNvPr id="4" name="Segnaposto numero diapositiva 3">
            <a:extLst>
              <a:ext uri="{FF2B5EF4-FFF2-40B4-BE49-F238E27FC236}">
                <a16:creationId xmlns:a16="http://schemas.microsoft.com/office/drawing/2014/main" id="{EF90E21C-886E-D7BF-6493-48B22B1EC1AF}"/>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240164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5DA457-22F3-6CCB-1E13-8101A5B7A74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186D20-C231-AEB3-9901-D574FFB04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A622C06-30A9-4AF0-2357-11ED42874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1FB81B0-17B6-3B62-4F96-3F3DFABD38AC}"/>
              </a:ext>
            </a:extLst>
          </p:cNvPr>
          <p:cNvSpPr>
            <a:spLocks noGrp="1"/>
          </p:cNvSpPr>
          <p:nvPr>
            <p:ph type="dt" sz="half" idx="10"/>
          </p:nvPr>
        </p:nvSpPr>
        <p:spPr/>
        <p:txBody>
          <a:bodyPr/>
          <a:lstStyle/>
          <a:p>
            <a:r>
              <a:rPr lang="it-IT"/>
              <a:t>Corso FIC</a:t>
            </a:r>
          </a:p>
        </p:txBody>
      </p:sp>
      <p:sp>
        <p:nvSpPr>
          <p:cNvPr id="6" name="Segnaposto piè di pagina 5">
            <a:extLst>
              <a:ext uri="{FF2B5EF4-FFF2-40B4-BE49-F238E27FC236}">
                <a16:creationId xmlns:a16="http://schemas.microsoft.com/office/drawing/2014/main" id="{CADD27E6-1A19-D224-0C3D-0156742F758D}"/>
              </a:ext>
            </a:extLst>
          </p:cNvPr>
          <p:cNvSpPr>
            <a:spLocks noGrp="1"/>
          </p:cNvSpPr>
          <p:nvPr>
            <p:ph type="ftr" sz="quarter" idx="11"/>
          </p:nvPr>
        </p:nvSpPr>
        <p:spPr/>
        <p:txBody>
          <a:bodyPr/>
          <a:lstStyle/>
          <a:p>
            <a:r>
              <a:rPr lang="it-IT"/>
              <a:t>Registro</a:t>
            </a:r>
          </a:p>
        </p:txBody>
      </p:sp>
      <p:sp>
        <p:nvSpPr>
          <p:cNvPr id="7" name="Segnaposto numero diapositiva 6">
            <a:extLst>
              <a:ext uri="{FF2B5EF4-FFF2-40B4-BE49-F238E27FC236}">
                <a16:creationId xmlns:a16="http://schemas.microsoft.com/office/drawing/2014/main" id="{89E393A9-D48B-142B-F774-4A825800B1B7}"/>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39853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9EBDDB-AF64-4C8E-6A46-D0942CE72DC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67A1848-EEAE-61E0-C1B6-8F1C915209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89A3FB1-508B-C494-17F7-30E88B066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869F7BC-4CF2-4383-C1A9-53FA9A13DC0E}"/>
              </a:ext>
            </a:extLst>
          </p:cNvPr>
          <p:cNvSpPr>
            <a:spLocks noGrp="1"/>
          </p:cNvSpPr>
          <p:nvPr>
            <p:ph type="dt" sz="half" idx="10"/>
          </p:nvPr>
        </p:nvSpPr>
        <p:spPr/>
        <p:txBody>
          <a:bodyPr/>
          <a:lstStyle/>
          <a:p>
            <a:r>
              <a:rPr lang="it-IT"/>
              <a:t>Corso FIC</a:t>
            </a:r>
          </a:p>
        </p:txBody>
      </p:sp>
      <p:sp>
        <p:nvSpPr>
          <p:cNvPr id="6" name="Segnaposto piè di pagina 5">
            <a:extLst>
              <a:ext uri="{FF2B5EF4-FFF2-40B4-BE49-F238E27FC236}">
                <a16:creationId xmlns:a16="http://schemas.microsoft.com/office/drawing/2014/main" id="{64997CBA-55DA-C301-251C-3B9F7B703D87}"/>
              </a:ext>
            </a:extLst>
          </p:cNvPr>
          <p:cNvSpPr>
            <a:spLocks noGrp="1"/>
          </p:cNvSpPr>
          <p:nvPr>
            <p:ph type="ftr" sz="quarter" idx="11"/>
          </p:nvPr>
        </p:nvSpPr>
        <p:spPr/>
        <p:txBody>
          <a:bodyPr/>
          <a:lstStyle/>
          <a:p>
            <a:r>
              <a:rPr lang="it-IT"/>
              <a:t>Registro</a:t>
            </a:r>
          </a:p>
        </p:txBody>
      </p:sp>
      <p:sp>
        <p:nvSpPr>
          <p:cNvPr id="7" name="Segnaposto numero diapositiva 6">
            <a:extLst>
              <a:ext uri="{FF2B5EF4-FFF2-40B4-BE49-F238E27FC236}">
                <a16:creationId xmlns:a16="http://schemas.microsoft.com/office/drawing/2014/main" id="{8D69C7DD-5121-B560-27BE-FA16BB69B668}"/>
              </a:ext>
            </a:extLst>
          </p:cNvPr>
          <p:cNvSpPr>
            <a:spLocks noGrp="1"/>
          </p:cNvSpPr>
          <p:nvPr>
            <p:ph type="sldNum" sz="quarter" idx="12"/>
          </p:nvPr>
        </p:nvSpPr>
        <p:spPr/>
        <p:txBody>
          <a:bodyPr/>
          <a:lstStyle/>
          <a:p>
            <a:fld id="{848D64DB-22E2-4185-B568-F03157E94F02}" type="slidenum">
              <a:rPr lang="it-IT" smtClean="0"/>
              <a:t>‹N›</a:t>
            </a:fld>
            <a:endParaRPr lang="it-IT"/>
          </a:p>
        </p:txBody>
      </p:sp>
    </p:spTree>
    <p:extLst>
      <p:ext uri="{BB962C8B-B14F-4D97-AF65-F5344CB8AC3E}">
        <p14:creationId xmlns:p14="http://schemas.microsoft.com/office/powerpoint/2010/main" val="133776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CD96E3-BDF6-6D62-8C23-FB089A652B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C5292D-2F0E-C492-E6F0-46E3A67B3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6C91BC-CE82-5375-F47B-DDD5FAFC6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Corso FIC</a:t>
            </a:r>
          </a:p>
        </p:txBody>
      </p:sp>
      <p:sp>
        <p:nvSpPr>
          <p:cNvPr id="5" name="Segnaposto piè di pagina 4">
            <a:extLst>
              <a:ext uri="{FF2B5EF4-FFF2-40B4-BE49-F238E27FC236}">
                <a16:creationId xmlns:a16="http://schemas.microsoft.com/office/drawing/2014/main" id="{5866F39F-4BCD-9C35-CDD7-0EA2F75F7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Registro</a:t>
            </a:r>
          </a:p>
        </p:txBody>
      </p:sp>
      <p:sp>
        <p:nvSpPr>
          <p:cNvPr id="6" name="Segnaposto numero diapositiva 5">
            <a:extLst>
              <a:ext uri="{FF2B5EF4-FFF2-40B4-BE49-F238E27FC236}">
                <a16:creationId xmlns:a16="http://schemas.microsoft.com/office/drawing/2014/main" id="{0BE94E1F-CE11-D17D-8D26-C07B2497A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D64DB-22E2-4185-B568-F03157E94F02}" type="slidenum">
              <a:rPr lang="it-IT" smtClean="0"/>
              <a:t>‹N›</a:t>
            </a:fld>
            <a:endParaRPr lang="it-IT"/>
          </a:p>
        </p:txBody>
      </p:sp>
    </p:spTree>
    <p:extLst>
      <p:ext uri="{BB962C8B-B14F-4D97-AF65-F5344CB8AC3E}">
        <p14:creationId xmlns:p14="http://schemas.microsoft.com/office/powerpoint/2010/main" val="912377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registro.sportesalute.eu/"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F1495C9-E81E-F703-5E7D-B012B7E7B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2" descr="È online il Registro Nazionale delle Attività Sportive Dilettantistiche -  Sport e Salute S.p.A.">
            <a:extLst>
              <a:ext uri="{FF2B5EF4-FFF2-40B4-BE49-F238E27FC236}">
                <a16:creationId xmlns:a16="http://schemas.microsoft.com/office/drawing/2014/main" id="{F048074B-5C5C-C15C-3C09-7D6E6855D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048" y="1288865"/>
            <a:ext cx="7609367" cy="4280269"/>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0E0A1FD9-1E76-EAA4-82FB-2AEA7A7232FF}"/>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0539" y="305858"/>
            <a:ext cx="1809171" cy="1387341"/>
          </a:xfrm>
          <a:prstGeom prst="rect">
            <a:avLst/>
          </a:prstGeom>
          <a:effectLst>
            <a:softEdge rad="0"/>
          </a:effectLst>
        </p:spPr>
      </p:pic>
    </p:spTree>
    <p:extLst>
      <p:ext uri="{BB962C8B-B14F-4D97-AF65-F5344CB8AC3E}">
        <p14:creationId xmlns:p14="http://schemas.microsoft.com/office/powerpoint/2010/main" val="2414911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EF28031-A02C-3326-15AE-681FCD2C2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F0FA8B67-8EDE-CF59-F59D-451CA3828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1695920446"/>
              </p:ext>
            </p:extLst>
          </p:nvPr>
        </p:nvGraphicFramePr>
        <p:xfrm>
          <a:off x="808876" y="815731"/>
          <a:ext cx="9709761" cy="4377077"/>
        </p:xfrm>
        <a:graphic>
          <a:graphicData uri="http://schemas.openxmlformats.org/drawingml/2006/table">
            <a:tbl>
              <a:tblPr firstRow="1" firstCol="1" bandRow="1">
                <a:tableStyleId>{5C22544A-7EE6-4342-B048-85BDC9FD1C3A}</a:tableStyleId>
              </a:tblPr>
              <a:tblGrid>
                <a:gridCol w="9709761">
                  <a:extLst>
                    <a:ext uri="{9D8B030D-6E8A-4147-A177-3AD203B41FA5}">
                      <a16:colId xmlns:a16="http://schemas.microsoft.com/office/drawing/2014/main" val="2243296279"/>
                    </a:ext>
                  </a:extLst>
                </a:gridCol>
              </a:tblGrid>
              <a:tr h="407030">
                <a:tc>
                  <a:txBody>
                    <a:bodyPr/>
                    <a:lstStyle/>
                    <a:p>
                      <a:pPr algn="ctr">
                        <a:spcAft>
                          <a:spcPts val="0"/>
                        </a:spcAft>
                      </a:pPr>
                      <a:r>
                        <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Difficoltà applicative</a:t>
                      </a: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814060">
                <a:tc>
                  <a:txBody>
                    <a:bodyPr/>
                    <a:lstStyle/>
                    <a:p>
                      <a:pPr algn="just">
                        <a:spcAft>
                          <a:spcPts val="0"/>
                        </a:spcAft>
                      </a:pPr>
                      <a:r>
                        <a:rPr lang="it-IT" sz="2000" dirty="0">
                          <a:solidFill>
                            <a:schemeClr val="tx1"/>
                          </a:solidFill>
                          <a:effectLst/>
                        </a:rPr>
                        <a:t>Riconoscimento a fini sportivi (Mancato allineamento entrata in vigore art. 10 D.L. 36/21 e art. 4 e ss. D.L. 39/21) </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r h="814060">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Termine per emanazione regolamento funzionamento registro:</a:t>
                      </a:r>
                      <a:r>
                        <a:rPr lang="it-IT" sz="2000" baseline="0" dirty="0">
                          <a:solidFill>
                            <a:schemeClr val="tx1"/>
                          </a:solidFill>
                          <a:effectLst/>
                        </a:rPr>
                        <a:t> Sei mesi dal 31 agosto 2022</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577820889"/>
                  </a:ext>
                </a:extLst>
              </a:tr>
              <a:tr h="814060">
                <a:tc>
                  <a:txBody>
                    <a:bodyPr/>
                    <a:lstStyle/>
                    <a:p>
                      <a:pPr algn="just">
                        <a:spcAft>
                          <a:spcPts val="0"/>
                        </a:spcAft>
                      </a:pPr>
                      <a:r>
                        <a:rPr lang="it-IT" sz="2000" dirty="0">
                          <a:solidFill>
                            <a:schemeClr val="tx1"/>
                          </a:solidFill>
                          <a:effectLst/>
                        </a:rPr>
                        <a:t>Differenza tra </a:t>
                      </a:r>
                      <a:r>
                        <a:rPr lang="it-IT" sz="2000" dirty="0" err="1">
                          <a:solidFill>
                            <a:schemeClr val="tx1"/>
                          </a:solidFill>
                          <a:effectLst/>
                        </a:rPr>
                        <a:t>asd</a:t>
                      </a:r>
                      <a:r>
                        <a:rPr lang="it-IT" sz="2000" dirty="0">
                          <a:solidFill>
                            <a:schemeClr val="tx1"/>
                          </a:solidFill>
                          <a:effectLst/>
                        </a:rPr>
                        <a:t> e </a:t>
                      </a:r>
                      <a:r>
                        <a:rPr lang="it-IT" sz="2000" dirty="0" err="1">
                          <a:solidFill>
                            <a:schemeClr val="tx1"/>
                          </a:solidFill>
                          <a:effectLst/>
                        </a:rPr>
                        <a:t>ssd</a:t>
                      </a:r>
                      <a:r>
                        <a:rPr lang="it-IT" sz="2000" dirty="0">
                          <a:solidFill>
                            <a:schemeClr val="tx1"/>
                          </a:solidFill>
                          <a:effectLst/>
                        </a:rPr>
                        <a:t> che svolgono attività per normodotati e quelle che svolgono attività </a:t>
                      </a:r>
                      <a:r>
                        <a:rPr lang="it-IT" sz="2000" dirty="0" err="1">
                          <a:solidFill>
                            <a:schemeClr val="tx1"/>
                          </a:solidFill>
                          <a:effectLst/>
                        </a:rPr>
                        <a:t>paralimpica</a:t>
                      </a:r>
                      <a:r>
                        <a:rPr lang="it-IT" sz="2000" dirty="0">
                          <a:solidFill>
                            <a:schemeClr val="tx1"/>
                          </a:solidFill>
                          <a:effectLst/>
                        </a:rPr>
                        <a:t> per le quali è necessario il riconoscimento del CIP.</a:t>
                      </a: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405838778"/>
                  </a:ext>
                </a:extLst>
              </a:tr>
              <a:tr h="1527867">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endParaRPr lang="it-IT" sz="2000" dirty="0">
                        <a:solidFill>
                          <a:schemeClr val="tx1"/>
                        </a:solidFill>
                        <a:effectLst/>
                      </a:endParaRPr>
                    </a:p>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Obbligo in capo</a:t>
                      </a:r>
                      <a:r>
                        <a:rPr lang="it-IT" sz="2000" baseline="0" dirty="0">
                          <a:solidFill>
                            <a:schemeClr val="tx1"/>
                          </a:solidFill>
                          <a:effectLst/>
                        </a:rPr>
                        <a:t> a </a:t>
                      </a:r>
                      <a:r>
                        <a:rPr lang="it-IT" sz="2000" baseline="0" dirty="0" err="1">
                          <a:solidFill>
                            <a:schemeClr val="tx1"/>
                          </a:solidFill>
                          <a:effectLst/>
                        </a:rPr>
                        <a:t>asd</a:t>
                      </a:r>
                      <a:r>
                        <a:rPr lang="it-IT" sz="2000" baseline="0" dirty="0">
                          <a:solidFill>
                            <a:schemeClr val="tx1"/>
                          </a:solidFill>
                          <a:effectLst/>
                        </a:rPr>
                        <a:t> e </a:t>
                      </a:r>
                      <a:r>
                        <a:rPr lang="it-IT" sz="2000" baseline="0" dirty="0" err="1">
                          <a:solidFill>
                            <a:schemeClr val="tx1"/>
                          </a:solidFill>
                          <a:effectLst/>
                        </a:rPr>
                        <a:t>ssd</a:t>
                      </a:r>
                      <a:r>
                        <a:rPr lang="it-IT" sz="2000" baseline="0" dirty="0">
                          <a:solidFill>
                            <a:schemeClr val="tx1"/>
                          </a:solidFill>
                          <a:effectLst/>
                        </a:rPr>
                        <a:t> di comunicare dati già in possesso degli organismi affilianti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780102806"/>
                  </a:ext>
                </a:extLst>
              </a:tr>
            </a:tbl>
          </a:graphicData>
        </a:graphic>
      </p:graphicFrame>
    </p:spTree>
    <p:extLst>
      <p:ext uri="{BB962C8B-B14F-4D97-AF65-F5344CB8AC3E}">
        <p14:creationId xmlns:p14="http://schemas.microsoft.com/office/powerpoint/2010/main" val="168072930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A84258E-4A08-C007-6F6C-EEFD14536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C3531606-EBCD-966C-EA84-3069CA310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1363293119"/>
              </p:ext>
            </p:extLst>
          </p:nvPr>
        </p:nvGraphicFramePr>
        <p:xfrm>
          <a:off x="761999" y="666323"/>
          <a:ext cx="9887927" cy="4705778"/>
        </p:xfrm>
        <a:graphic>
          <a:graphicData uri="http://schemas.openxmlformats.org/drawingml/2006/table">
            <a:tbl>
              <a:tblPr firstRow="1" firstCol="1" bandRow="1">
                <a:tableStyleId>{5C22544A-7EE6-4342-B048-85BDC9FD1C3A}</a:tableStyleId>
              </a:tblPr>
              <a:tblGrid>
                <a:gridCol w="9887927">
                  <a:extLst>
                    <a:ext uri="{9D8B030D-6E8A-4147-A177-3AD203B41FA5}">
                      <a16:colId xmlns:a16="http://schemas.microsoft.com/office/drawing/2014/main" val="2243296279"/>
                    </a:ext>
                  </a:extLst>
                </a:gridCol>
              </a:tblGrid>
              <a:tr h="672254">
                <a:tc>
                  <a:txBody>
                    <a:bodyPr/>
                    <a:lstStyle/>
                    <a:p>
                      <a:pPr algn="ctr">
                        <a:spcAft>
                          <a:spcPts val="0"/>
                        </a:spcAft>
                      </a:pPr>
                      <a:r>
                        <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Discipline sportive che danno diritto all’iscrizione </a:t>
                      </a: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1344508">
                <a:tc>
                  <a:txBody>
                    <a:bodyPr/>
                    <a:lstStyle/>
                    <a:p>
                      <a:pPr algn="just">
                        <a:spcAft>
                          <a:spcPts val="0"/>
                        </a:spcAft>
                      </a:pPr>
                      <a:r>
                        <a:rPr lang="it-IT" sz="2000" dirty="0">
                          <a:solidFill>
                            <a:schemeClr val="tx1"/>
                          </a:solidFill>
                          <a:effectLst/>
                        </a:rPr>
                        <a:t>Attualmente</a:t>
                      </a:r>
                      <a:r>
                        <a:rPr lang="it-IT" sz="2000" baseline="0" dirty="0">
                          <a:solidFill>
                            <a:schemeClr val="tx1"/>
                          </a:solidFill>
                          <a:effectLst/>
                        </a:rPr>
                        <a:t> le discipline sportive sono indicate nell’elenco approvato dal Consiglio Nazionale del CONI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r h="1344508">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Eventuali ampliamenti non sarebbero giustificabili</a:t>
                      </a:r>
                      <a:r>
                        <a:rPr lang="it-IT" sz="2000" baseline="0" dirty="0">
                          <a:solidFill>
                            <a:schemeClr val="tx1"/>
                          </a:solidFill>
                          <a:effectLst/>
                        </a:rPr>
                        <a:t> e, qualora fossero previsti, renderebbero il registro un duplicato del RUNTS</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577820889"/>
                  </a:ext>
                </a:extLst>
              </a:tr>
              <a:tr h="1344508">
                <a:tc>
                  <a:txBody>
                    <a:bodyPr/>
                    <a:lstStyle/>
                    <a:p>
                      <a:pPr algn="just">
                        <a:spcAft>
                          <a:spcPts val="0"/>
                        </a:spcAft>
                      </a:pPr>
                      <a:r>
                        <a:rPr lang="it-IT" sz="2000" dirty="0">
                          <a:solidFill>
                            <a:schemeClr val="tx1"/>
                          </a:solidFill>
                          <a:effectLst/>
                        </a:rPr>
                        <a:t>Il riconoscimento avviene attraverso le FSN,</a:t>
                      </a:r>
                      <a:r>
                        <a:rPr lang="it-IT" sz="2000" baseline="0" dirty="0">
                          <a:solidFill>
                            <a:schemeClr val="tx1"/>
                          </a:solidFill>
                          <a:effectLst/>
                        </a:rPr>
                        <a:t> DSA, EPS che sono riconosciuti dal CONI per specifiche discipline sportive che sono riconosciute dagli Organismi internazionali</a:t>
                      </a:r>
                      <a:endParaRPr lang="it-IT" sz="2000" dirty="0">
                        <a:solidFill>
                          <a:schemeClr val="tx1"/>
                        </a:solidFill>
                        <a:effectLst/>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405838778"/>
                  </a:ext>
                </a:extLst>
              </a:tr>
            </a:tbl>
          </a:graphicData>
        </a:graphic>
      </p:graphicFrame>
    </p:spTree>
    <p:extLst>
      <p:ext uri="{BB962C8B-B14F-4D97-AF65-F5344CB8AC3E}">
        <p14:creationId xmlns:p14="http://schemas.microsoft.com/office/powerpoint/2010/main" val="410083816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57C0957-9B17-1311-7538-2B03C5873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magine 3" descr="Marchio FIC.eps">
            <a:extLst>
              <a:ext uri="{FF2B5EF4-FFF2-40B4-BE49-F238E27FC236}">
                <a16:creationId xmlns:a16="http://schemas.microsoft.com/office/drawing/2014/main" id="{CED65047-C357-9995-A698-C7D835DE5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3888708014"/>
              </p:ext>
            </p:extLst>
          </p:nvPr>
        </p:nvGraphicFramePr>
        <p:xfrm>
          <a:off x="747345" y="665363"/>
          <a:ext cx="10606454" cy="4878006"/>
        </p:xfrm>
        <a:graphic>
          <a:graphicData uri="http://schemas.openxmlformats.org/drawingml/2006/table">
            <a:tbl>
              <a:tblPr firstRow="1" firstCol="1" bandRow="1">
                <a:tableStyleId>{5C22544A-7EE6-4342-B048-85BDC9FD1C3A}</a:tableStyleId>
              </a:tblPr>
              <a:tblGrid>
                <a:gridCol w="10606454">
                  <a:extLst>
                    <a:ext uri="{9D8B030D-6E8A-4147-A177-3AD203B41FA5}">
                      <a16:colId xmlns:a16="http://schemas.microsoft.com/office/drawing/2014/main" val="2243296279"/>
                    </a:ext>
                  </a:extLst>
                </a:gridCol>
              </a:tblGrid>
              <a:tr h="975602">
                <a:tc>
                  <a:txBody>
                    <a:bodyPr/>
                    <a:lstStyle/>
                    <a:p>
                      <a:pPr algn="ctr">
                        <a:spcAft>
                          <a:spcPts val="0"/>
                        </a:spcAft>
                      </a:pPr>
                      <a:r>
                        <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Opponibilità ai Terzi Atti Depositati</a:t>
                      </a: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1951202">
                <a:tc>
                  <a:txBody>
                    <a:bodyPr/>
                    <a:lstStyle/>
                    <a:p>
                      <a:pPr algn="just">
                        <a:spcAft>
                          <a:spcPts val="0"/>
                        </a:spcAft>
                      </a:pPr>
                      <a:r>
                        <a:rPr lang="it-IT" sz="2000" dirty="0">
                          <a:solidFill>
                            <a:schemeClr val="tx1"/>
                          </a:solidFill>
                          <a:effectLst/>
                        </a:rPr>
                        <a:t>Gli atti per i quali è prevista l’iscrizione sono opponibili</a:t>
                      </a:r>
                      <a:r>
                        <a:rPr lang="it-IT" sz="2000" baseline="0" dirty="0">
                          <a:solidFill>
                            <a:schemeClr val="tx1"/>
                          </a:solidFill>
                          <a:effectLst/>
                        </a:rPr>
                        <a:t> a terzi decorsi 15 giorni dalla pubblicazione nel Registro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r h="1951202">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Per le operazioni compiute entro il 15 giorno dalla pubblicazione nel Registro gli atti non sono opponibili a terzi che provino di essere stati impossibilitati ad averne conoscenza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577820889"/>
                  </a:ext>
                </a:extLst>
              </a:tr>
            </a:tbl>
          </a:graphicData>
        </a:graphic>
      </p:graphicFrame>
    </p:spTree>
    <p:extLst>
      <p:ext uri="{BB962C8B-B14F-4D97-AF65-F5344CB8AC3E}">
        <p14:creationId xmlns:p14="http://schemas.microsoft.com/office/powerpoint/2010/main" val="336267782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E686AAC-5E41-853D-E301-53159FACE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AC20801B-1A50-7AF1-2A9A-32FB41BD9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2597413837"/>
              </p:ext>
            </p:extLst>
          </p:nvPr>
        </p:nvGraphicFramePr>
        <p:xfrm>
          <a:off x="747346" y="982862"/>
          <a:ext cx="10606454" cy="4381617"/>
        </p:xfrm>
        <a:graphic>
          <a:graphicData uri="http://schemas.openxmlformats.org/drawingml/2006/table">
            <a:tbl>
              <a:tblPr firstRow="1" firstCol="1" bandRow="1">
                <a:tableStyleId>{5C22544A-7EE6-4342-B048-85BDC9FD1C3A}</a:tableStyleId>
              </a:tblPr>
              <a:tblGrid>
                <a:gridCol w="10606454">
                  <a:extLst>
                    <a:ext uri="{9D8B030D-6E8A-4147-A177-3AD203B41FA5}">
                      <a16:colId xmlns:a16="http://schemas.microsoft.com/office/drawing/2014/main" val="2243296279"/>
                    </a:ext>
                  </a:extLst>
                </a:gridCol>
              </a:tblGrid>
              <a:tr h="1460540">
                <a:tc>
                  <a:txBody>
                    <a:bodyPr/>
                    <a:lstStyle/>
                    <a:p>
                      <a:pPr algn="ctr">
                        <a:spcAft>
                          <a:spcPts val="0"/>
                        </a:spcAft>
                      </a:pPr>
                      <a:r>
                        <a:rPr lang="it-I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REGISTRO CONI</a:t>
                      </a: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2921077">
                <a:tc>
                  <a:txBody>
                    <a:bodyPr/>
                    <a:lstStyle/>
                    <a:p>
                      <a:pPr algn="just">
                        <a:spcAft>
                          <a:spcPts val="0"/>
                        </a:spcAft>
                      </a:pPr>
                      <a:r>
                        <a:rPr lang="it-IT" sz="2000" dirty="0">
                          <a:solidFill>
                            <a:schemeClr val="tx1"/>
                          </a:solidFill>
                          <a:effectLst/>
                        </a:rPr>
                        <a:t>Le medesime informazioni previste per il nuovo Registro delle associazioni e Società Sportive devono essere inserite anche nel Registro CONI per finalità istituzionali del CONI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bl>
          </a:graphicData>
        </a:graphic>
      </p:graphicFrame>
    </p:spTree>
    <p:extLst>
      <p:ext uri="{BB962C8B-B14F-4D97-AF65-F5344CB8AC3E}">
        <p14:creationId xmlns:p14="http://schemas.microsoft.com/office/powerpoint/2010/main" val="68987701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483E59C-0B6F-DF07-1F1B-01EFA3BE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8C4D9F98-1AA9-8D92-C4A7-B942B247E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3561427404"/>
              </p:ext>
            </p:extLst>
          </p:nvPr>
        </p:nvGraphicFramePr>
        <p:xfrm>
          <a:off x="747346" y="982862"/>
          <a:ext cx="10606454" cy="4381617"/>
        </p:xfrm>
        <a:graphic>
          <a:graphicData uri="http://schemas.openxmlformats.org/drawingml/2006/table">
            <a:tbl>
              <a:tblPr firstRow="1" firstCol="1" bandRow="1">
                <a:tableStyleId>{5C22544A-7EE6-4342-B048-85BDC9FD1C3A}</a:tableStyleId>
              </a:tblPr>
              <a:tblGrid>
                <a:gridCol w="10606454">
                  <a:extLst>
                    <a:ext uri="{9D8B030D-6E8A-4147-A177-3AD203B41FA5}">
                      <a16:colId xmlns:a16="http://schemas.microsoft.com/office/drawing/2014/main" val="2243296279"/>
                    </a:ext>
                  </a:extLst>
                </a:gridCol>
              </a:tblGrid>
              <a:tr h="1460540">
                <a:tc>
                  <a:txBody>
                    <a:bodyPr/>
                    <a:lstStyle/>
                    <a:p>
                      <a:pPr algn="ctr">
                        <a:spcAft>
                          <a:spcPts val="0"/>
                        </a:spcAft>
                      </a:pPr>
                      <a:r>
                        <a:rPr lang="it-IT"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MODALITA</a:t>
                      </a:r>
                      <a:r>
                        <a:rPr lang="it-IT" sz="3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OPERATIVE</a:t>
                      </a:r>
                      <a:endParaRPr lang="it-IT"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2921077">
                <a:tc>
                  <a:txBody>
                    <a:bodyPr/>
                    <a:lstStyle/>
                    <a:p>
                      <a:pPr algn="ctr">
                        <a:spcAft>
                          <a:spcPts val="0"/>
                        </a:spcAft>
                      </a:pPr>
                      <a:r>
                        <a:rPr lang="it-IT" sz="2800" dirty="0">
                          <a:solidFill>
                            <a:schemeClr val="tx1"/>
                          </a:solidFill>
                          <a:effectLst/>
                        </a:rPr>
                        <a:t>Funzionamento nuovo Registro </a:t>
                      </a:r>
                      <a:endParaRPr lang="it-IT"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bl>
          </a:graphicData>
        </a:graphic>
      </p:graphicFrame>
    </p:spTree>
    <p:extLst>
      <p:ext uri="{BB962C8B-B14F-4D97-AF65-F5344CB8AC3E}">
        <p14:creationId xmlns:p14="http://schemas.microsoft.com/office/powerpoint/2010/main" val="11486512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90459006-AF68-4010-C9C5-524CA3325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magine 8" descr="Marchio FIC.eps">
            <a:extLst>
              <a:ext uri="{FF2B5EF4-FFF2-40B4-BE49-F238E27FC236}">
                <a16:creationId xmlns:a16="http://schemas.microsoft.com/office/drawing/2014/main" id="{57656603-B033-D19F-1D8E-E9AD6CCC8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C90903CD-77D3-DB91-FD50-CEE536B57428}"/>
              </a:ext>
            </a:extLst>
          </p:cNvPr>
          <p:cNvPicPr>
            <a:picLocks noChangeAspect="1"/>
          </p:cNvPicPr>
          <p:nvPr/>
        </p:nvPicPr>
        <p:blipFill rotWithShape="1">
          <a:blip r:embed="rId4"/>
          <a:srcRect l="15697" t="28526" r="16977" b="6512"/>
          <a:stretch/>
        </p:blipFill>
        <p:spPr>
          <a:xfrm>
            <a:off x="2612065" y="840317"/>
            <a:ext cx="6967869" cy="3781785"/>
          </a:xfrm>
          <a:prstGeom prst="rect">
            <a:avLst/>
          </a:prstGeom>
          <a:ln>
            <a:solidFill>
              <a:schemeClr val="accent1"/>
            </a:solidFill>
          </a:ln>
        </p:spPr>
      </p:pic>
      <p:sp>
        <p:nvSpPr>
          <p:cNvPr id="2" name="CasellaDiTesto 1">
            <a:extLst>
              <a:ext uri="{FF2B5EF4-FFF2-40B4-BE49-F238E27FC236}">
                <a16:creationId xmlns:a16="http://schemas.microsoft.com/office/drawing/2014/main" id="{120FA88E-57F8-18E8-4222-57518C0351A5}"/>
              </a:ext>
            </a:extLst>
          </p:cNvPr>
          <p:cNvSpPr txBox="1"/>
          <p:nvPr/>
        </p:nvSpPr>
        <p:spPr>
          <a:xfrm>
            <a:off x="74427" y="4962896"/>
            <a:ext cx="12192000" cy="923330"/>
          </a:xfrm>
          <a:prstGeom prst="rect">
            <a:avLst/>
          </a:prstGeom>
          <a:noFill/>
        </p:spPr>
        <p:txBody>
          <a:bodyPr wrap="square" rtlCol="0">
            <a:spAutoFit/>
          </a:bodyPr>
          <a:lstStyle/>
          <a:p>
            <a:r>
              <a:rPr lang="it-IT" b="1" dirty="0">
                <a:solidFill>
                  <a:srgbClr val="002060"/>
                </a:solidFill>
                <a:latin typeface="Tw Cen MT" panose="020B0602020104020603" pitchFamily="34" charset="0"/>
              </a:rPr>
              <a:t>Collegarsi al sito: </a:t>
            </a:r>
            <a:r>
              <a:rPr lang="it-IT" b="1" dirty="0">
                <a:solidFill>
                  <a:srgbClr val="002060"/>
                </a:solidFill>
                <a:latin typeface="Tw Cen MT" panose="020B0602020104020603" pitchFamily="34" charset="0"/>
                <a:hlinkClick r:id="rId5"/>
              </a:rPr>
              <a:t>https://registro.sportesalute.eu</a:t>
            </a:r>
            <a:endParaRPr lang="it-IT" b="1" dirty="0">
              <a:solidFill>
                <a:srgbClr val="002060"/>
              </a:solidFill>
              <a:latin typeface="Tw Cen MT" panose="020B0602020104020603" pitchFamily="34" charset="0"/>
            </a:endParaRPr>
          </a:p>
          <a:p>
            <a:endParaRPr lang="it-IT" b="1" dirty="0">
              <a:solidFill>
                <a:srgbClr val="002060"/>
              </a:solidFill>
            </a:endParaRPr>
          </a:p>
          <a:p>
            <a:r>
              <a:rPr lang="it-IT" b="1" dirty="0">
                <a:solidFill>
                  <a:srgbClr val="002060"/>
                </a:solidFill>
                <a:latin typeface="Tw Cen MT" panose="020B0602020104020603" pitchFamily="34" charset="0"/>
              </a:rPr>
              <a:t>Cliccare su «crea un’utenza come Legale Rappresentante di ASD/SSD</a:t>
            </a:r>
          </a:p>
        </p:txBody>
      </p:sp>
      <p:cxnSp>
        <p:nvCxnSpPr>
          <p:cNvPr id="4" name="Connettore 2 3">
            <a:extLst>
              <a:ext uri="{FF2B5EF4-FFF2-40B4-BE49-F238E27FC236}">
                <a16:creationId xmlns:a16="http://schemas.microsoft.com/office/drawing/2014/main" id="{C0AC68E5-C2DE-1DDA-5965-3D48FB28E4E2}"/>
              </a:ext>
            </a:extLst>
          </p:cNvPr>
          <p:cNvCxnSpPr>
            <a:cxnSpLocks/>
          </p:cNvCxnSpPr>
          <p:nvPr/>
        </p:nvCxnSpPr>
        <p:spPr>
          <a:xfrm flipV="1">
            <a:off x="4646427" y="4104167"/>
            <a:ext cx="776178" cy="178205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96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B0C0A17-DFBE-4475-77D7-B10D59CA2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magine 8" descr="Marchio FIC.eps">
            <a:extLst>
              <a:ext uri="{FF2B5EF4-FFF2-40B4-BE49-F238E27FC236}">
                <a16:creationId xmlns:a16="http://schemas.microsoft.com/office/drawing/2014/main" id="{45B9A4E1-A828-6DEF-713E-83EC5AAF3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44C43B00-9001-4977-1BA0-A2A4C231034E}"/>
              </a:ext>
            </a:extLst>
          </p:cNvPr>
          <p:cNvPicPr>
            <a:picLocks noChangeAspect="1"/>
          </p:cNvPicPr>
          <p:nvPr/>
        </p:nvPicPr>
        <p:blipFill>
          <a:blip r:embed="rId4"/>
          <a:stretch>
            <a:fillRect/>
          </a:stretch>
        </p:blipFill>
        <p:spPr>
          <a:xfrm>
            <a:off x="1754150" y="836556"/>
            <a:ext cx="8683700" cy="3692914"/>
          </a:xfrm>
          <a:prstGeom prst="rect">
            <a:avLst/>
          </a:prstGeom>
        </p:spPr>
      </p:pic>
      <p:sp>
        <p:nvSpPr>
          <p:cNvPr id="6" name="CasellaDiTesto 5">
            <a:extLst>
              <a:ext uri="{FF2B5EF4-FFF2-40B4-BE49-F238E27FC236}">
                <a16:creationId xmlns:a16="http://schemas.microsoft.com/office/drawing/2014/main" id="{AE465360-B12C-D13A-B7E0-260EA1498777}"/>
              </a:ext>
            </a:extLst>
          </p:cNvPr>
          <p:cNvSpPr txBox="1"/>
          <p:nvPr/>
        </p:nvSpPr>
        <p:spPr>
          <a:xfrm>
            <a:off x="18607" y="4878383"/>
            <a:ext cx="12192000" cy="1477328"/>
          </a:xfrm>
          <a:prstGeom prst="rect">
            <a:avLst/>
          </a:prstGeom>
          <a:noFill/>
        </p:spPr>
        <p:txBody>
          <a:bodyPr wrap="square" rtlCol="0">
            <a:spAutoFit/>
          </a:bodyPr>
          <a:lstStyle/>
          <a:p>
            <a:r>
              <a:rPr lang="it-IT" b="1" dirty="0">
                <a:solidFill>
                  <a:srgbClr val="002060"/>
                </a:solidFill>
                <a:latin typeface="Tw Cen MT" panose="020B0602020104020603" pitchFamily="34" charset="0"/>
              </a:rPr>
              <a:t>1 – Inserire il Codice Fiscale </a:t>
            </a:r>
            <a:r>
              <a:rPr lang="it-IT" b="1" dirty="0">
                <a:solidFill>
                  <a:srgbClr val="002060"/>
                </a:solidFill>
              </a:rPr>
              <a:t>della</a:t>
            </a:r>
            <a:r>
              <a:rPr lang="it-IT" b="1" dirty="0">
                <a:solidFill>
                  <a:srgbClr val="002060"/>
                </a:solidFill>
                <a:latin typeface="Tw Cen MT" panose="020B0602020104020603" pitchFamily="34" charset="0"/>
              </a:rPr>
              <a:t> ASD/SSD</a:t>
            </a:r>
          </a:p>
          <a:p>
            <a:endParaRPr lang="it-IT" b="1" dirty="0">
              <a:solidFill>
                <a:srgbClr val="002060"/>
              </a:solidFill>
              <a:latin typeface="Tw Cen MT" panose="020B0602020104020603" pitchFamily="34" charset="0"/>
            </a:endParaRPr>
          </a:p>
          <a:p>
            <a:r>
              <a:rPr lang="it-IT" b="1" dirty="0">
                <a:solidFill>
                  <a:srgbClr val="002060"/>
                </a:solidFill>
                <a:latin typeface="Tw Cen MT" panose="020B0602020104020603" pitchFamily="34" charset="0"/>
              </a:rPr>
              <a:t>2 – Inserire il Codice Fiscale del Legale Rappresentante</a:t>
            </a:r>
          </a:p>
          <a:p>
            <a:endParaRPr lang="it-IT" b="1" dirty="0">
              <a:solidFill>
                <a:srgbClr val="002060"/>
              </a:solidFill>
              <a:latin typeface="Tw Cen MT" panose="020B0602020104020603" pitchFamily="34" charset="0"/>
            </a:endParaRPr>
          </a:p>
          <a:p>
            <a:r>
              <a:rPr lang="it-IT" b="1" dirty="0">
                <a:solidFill>
                  <a:srgbClr val="002060"/>
                </a:solidFill>
                <a:latin typeface="Tw Cen MT" panose="020B0602020104020603" pitchFamily="34" charset="0"/>
              </a:rPr>
              <a:t>3- Cliccare su «verifica dati»</a:t>
            </a:r>
          </a:p>
        </p:txBody>
      </p:sp>
      <p:cxnSp>
        <p:nvCxnSpPr>
          <p:cNvPr id="7" name="Connettore 2 6">
            <a:extLst>
              <a:ext uri="{FF2B5EF4-FFF2-40B4-BE49-F238E27FC236}">
                <a16:creationId xmlns:a16="http://schemas.microsoft.com/office/drawing/2014/main" id="{4776F1C5-749C-5273-7A31-70286A6FAB9A}"/>
              </a:ext>
            </a:extLst>
          </p:cNvPr>
          <p:cNvCxnSpPr>
            <a:cxnSpLocks/>
          </p:cNvCxnSpPr>
          <p:nvPr/>
        </p:nvCxnSpPr>
        <p:spPr>
          <a:xfrm flipH="1">
            <a:off x="4848446" y="1870020"/>
            <a:ext cx="1151861" cy="23031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1B72966A-6DB9-2440-8C6D-18C3F964280A}"/>
              </a:ext>
            </a:extLst>
          </p:cNvPr>
          <p:cNvCxnSpPr>
            <a:cxnSpLocks/>
          </p:cNvCxnSpPr>
          <p:nvPr/>
        </p:nvCxnSpPr>
        <p:spPr>
          <a:xfrm flipH="1">
            <a:off x="5032744" y="2573079"/>
            <a:ext cx="1063256" cy="21259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05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9B622D1-C253-FD93-D775-B712AE440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magine 8" descr="Marchio FIC.eps">
            <a:extLst>
              <a:ext uri="{FF2B5EF4-FFF2-40B4-BE49-F238E27FC236}">
                <a16:creationId xmlns:a16="http://schemas.microsoft.com/office/drawing/2014/main" id="{C8035D7F-905F-2EE8-C18C-9B9EAD7A19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
        <p:nvSpPr>
          <p:cNvPr id="6" name="CasellaDiTesto 5">
            <a:extLst>
              <a:ext uri="{FF2B5EF4-FFF2-40B4-BE49-F238E27FC236}">
                <a16:creationId xmlns:a16="http://schemas.microsoft.com/office/drawing/2014/main" id="{AE465360-B12C-D13A-B7E0-260EA1498777}"/>
              </a:ext>
            </a:extLst>
          </p:cNvPr>
          <p:cNvSpPr txBox="1"/>
          <p:nvPr/>
        </p:nvSpPr>
        <p:spPr>
          <a:xfrm>
            <a:off x="255180" y="676275"/>
            <a:ext cx="4866171" cy="4247317"/>
          </a:xfrm>
          <a:prstGeom prst="rect">
            <a:avLst/>
          </a:prstGeom>
          <a:noFill/>
        </p:spPr>
        <p:txBody>
          <a:bodyPr wrap="square" rtlCol="0">
            <a:spAutoFit/>
          </a:bodyPr>
          <a:lstStyle/>
          <a:p>
            <a:r>
              <a:rPr lang="it-IT" b="1" dirty="0">
                <a:solidFill>
                  <a:srgbClr val="002060"/>
                </a:solidFill>
                <a:latin typeface="Tw Cen MT" panose="020B0602020104020603" pitchFamily="34" charset="0"/>
              </a:rPr>
              <a:t>Si aprirà una schermata in cui </a:t>
            </a:r>
          </a:p>
          <a:p>
            <a:r>
              <a:rPr lang="it-IT" b="1" dirty="0">
                <a:solidFill>
                  <a:srgbClr val="002060"/>
                </a:solidFill>
                <a:latin typeface="Tw Cen MT" panose="020B0602020104020603" pitchFamily="34" charset="0"/>
              </a:rPr>
              <a:t>andranno caricati i dati mancanti:</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Indirizzo di residenza;</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CAP;</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Comune;</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Numero di </a:t>
            </a:r>
            <a:r>
              <a:rPr lang="it-IT" b="1" dirty="0">
                <a:solidFill>
                  <a:srgbClr val="002060"/>
                </a:solidFill>
              </a:rPr>
              <a:t>telefono</a:t>
            </a:r>
            <a:r>
              <a:rPr lang="it-IT" b="1" dirty="0">
                <a:solidFill>
                  <a:srgbClr val="002060"/>
                </a:solidFill>
                <a:latin typeface="Tw Cen MT" panose="020B0602020104020603" pitchFamily="34" charset="0"/>
              </a:rPr>
              <a:t>;</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Indirizzo e-mail;</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Tipo documento d’identità;</a:t>
            </a:r>
          </a:p>
          <a:p>
            <a:pPr marL="627063" indent="-285750">
              <a:buFont typeface="Arial" panose="020B0604020202020204" pitchFamily="34" charset="0"/>
              <a:buChar char="•"/>
            </a:pPr>
            <a:r>
              <a:rPr lang="it-IT" b="1" dirty="0">
                <a:solidFill>
                  <a:srgbClr val="002060"/>
                </a:solidFill>
                <a:latin typeface="Tw Cen MT" panose="020B0602020104020603" pitchFamily="34" charset="0"/>
              </a:rPr>
              <a:t>Numero documento d’identità.</a:t>
            </a:r>
          </a:p>
          <a:p>
            <a:pPr marL="341313"/>
            <a:endParaRPr lang="it-IT" b="1" dirty="0">
              <a:solidFill>
                <a:srgbClr val="002060"/>
              </a:solidFill>
              <a:latin typeface="Tw Cen MT" panose="020B0602020104020603" pitchFamily="34" charset="0"/>
            </a:endParaRPr>
          </a:p>
          <a:p>
            <a:r>
              <a:rPr lang="it-IT" b="1" dirty="0">
                <a:solidFill>
                  <a:srgbClr val="002060"/>
                </a:solidFill>
                <a:latin typeface="Tw Cen MT" panose="020B0602020104020603" pitchFamily="34" charset="0"/>
              </a:rPr>
              <a:t>Occorrerà quindi:</a:t>
            </a:r>
          </a:p>
          <a:p>
            <a:pPr marL="627063" indent="-342900">
              <a:buFont typeface="+mj-lt"/>
              <a:buAutoNum type="arabicPeriod"/>
            </a:pPr>
            <a:r>
              <a:rPr lang="it-IT" b="1" dirty="0">
                <a:solidFill>
                  <a:srgbClr val="002060"/>
                </a:solidFill>
                <a:latin typeface="Tw Cen MT" panose="020B0602020104020603" pitchFamily="34" charset="0"/>
              </a:rPr>
              <a:t>Caricare il documento d’identità del Legale Rappresentante;</a:t>
            </a:r>
          </a:p>
          <a:p>
            <a:pPr marL="627063" indent="-342900">
              <a:buFont typeface="+mj-lt"/>
              <a:buAutoNum type="arabicPeriod"/>
            </a:pPr>
            <a:r>
              <a:rPr lang="it-IT" b="1" dirty="0">
                <a:solidFill>
                  <a:srgbClr val="002060"/>
                </a:solidFill>
                <a:latin typeface="Tw Cen MT" panose="020B0602020104020603" pitchFamily="34" charset="0"/>
              </a:rPr>
              <a:t>Cliccare su scarica</a:t>
            </a:r>
          </a:p>
          <a:p>
            <a:pPr marL="627063"/>
            <a:r>
              <a:rPr lang="it-IT" b="1" dirty="0">
                <a:solidFill>
                  <a:srgbClr val="002060"/>
                </a:solidFill>
                <a:latin typeface="Tw Cen MT" panose="020B0602020104020603" pitchFamily="34" charset="0"/>
              </a:rPr>
              <a:t>Dichiarazione Sostitutiva.</a:t>
            </a:r>
          </a:p>
        </p:txBody>
      </p:sp>
      <p:pic>
        <p:nvPicPr>
          <p:cNvPr id="3" name="Immagine 2">
            <a:extLst>
              <a:ext uri="{FF2B5EF4-FFF2-40B4-BE49-F238E27FC236}">
                <a16:creationId xmlns:a16="http://schemas.microsoft.com/office/drawing/2014/main" id="{BED8E2B0-C92F-79F1-F135-46956FFD5A9F}"/>
              </a:ext>
            </a:extLst>
          </p:cNvPr>
          <p:cNvPicPr>
            <a:picLocks noChangeAspect="1"/>
          </p:cNvPicPr>
          <p:nvPr/>
        </p:nvPicPr>
        <p:blipFill>
          <a:blip r:embed="rId4"/>
          <a:stretch>
            <a:fillRect/>
          </a:stretch>
        </p:blipFill>
        <p:spPr>
          <a:xfrm>
            <a:off x="5121351" y="346251"/>
            <a:ext cx="6619875" cy="5505450"/>
          </a:xfrm>
          <a:prstGeom prst="rect">
            <a:avLst/>
          </a:prstGeom>
        </p:spPr>
      </p:pic>
      <p:cxnSp>
        <p:nvCxnSpPr>
          <p:cNvPr id="4" name="Connettore 2 3">
            <a:extLst>
              <a:ext uri="{FF2B5EF4-FFF2-40B4-BE49-F238E27FC236}">
                <a16:creationId xmlns:a16="http://schemas.microsoft.com/office/drawing/2014/main" id="{3996CC62-D139-E809-0E6C-40B6C1E8DDD0}"/>
              </a:ext>
            </a:extLst>
          </p:cNvPr>
          <p:cNvCxnSpPr>
            <a:cxnSpLocks/>
          </p:cNvCxnSpPr>
          <p:nvPr/>
        </p:nvCxnSpPr>
        <p:spPr>
          <a:xfrm>
            <a:off x="2562447" y="4242391"/>
            <a:ext cx="2558904" cy="5741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AF7BF3C-891E-DB20-AAE9-4EDD0B1A2CFF}"/>
              </a:ext>
            </a:extLst>
          </p:cNvPr>
          <p:cNvCxnSpPr>
            <a:cxnSpLocks/>
          </p:cNvCxnSpPr>
          <p:nvPr/>
        </p:nvCxnSpPr>
        <p:spPr>
          <a:xfrm>
            <a:off x="3381153" y="4816549"/>
            <a:ext cx="1740198" cy="10678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38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4B41BC9-BB11-6C93-4425-13D4A13028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6750A1A0-B72A-0F2B-B453-F8BC75AC8A71}"/>
              </a:ext>
            </a:extLst>
          </p:cNvPr>
          <p:cNvPicPr>
            <a:picLocks noChangeAspect="1"/>
          </p:cNvPicPr>
          <p:nvPr/>
        </p:nvPicPr>
        <p:blipFill rotWithShape="1">
          <a:blip r:embed="rId3"/>
          <a:srcRect l="9700" r="4174"/>
          <a:stretch/>
        </p:blipFill>
        <p:spPr>
          <a:xfrm>
            <a:off x="5756137" y="154406"/>
            <a:ext cx="6068073" cy="6201944"/>
          </a:xfrm>
          <a:prstGeom prst="rect">
            <a:avLst/>
          </a:prstGeom>
        </p:spPr>
      </p:pic>
      <p:sp>
        <p:nvSpPr>
          <p:cNvPr id="6" name="CasellaDiTesto 5">
            <a:extLst>
              <a:ext uri="{FF2B5EF4-FFF2-40B4-BE49-F238E27FC236}">
                <a16:creationId xmlns:a16="http://schemas.microsoft.com/office/drawing/2014/main" id="{86ECF8AB-27DF-03FB-3994-CA9393801110}"/>
              </a:ext>
            </a:extLst>
          </p:cNvPr>
          <p:cNvSpPr txBox="1"/>
          <p:nvPr/>
        </p:nvSpPr>
        <p:spPr>
          <a:xfrm>
            <a:off x="287078" y="1166841"/>
            <a:ext cx="4866171" cy="4524315"/>
          </a:xfrm>
          <a:prstGeom prst="rect">
            <a:avLst/>
          </a:prstGeom>
          <a:noFill/>
        </p:spPr>
        <p:txBody>
          <a:bodyPr wrap="square" rtlCol="0">
            <a:spAutoFit/>
          </a:bodyPr>
          <a:lstStyle/>
          <a:p>
            <a:pPr marL="285750" indent="-285750" algn="just">
              <a:buFont typeface="Arial" panose="020B0604020202020204" pitchFamily="34" charset="0"/>
              <a:buChar char="•"/>
            </a:pPr>
            <a:r>
              <a:rPr lang="it-IT" b="1" dirty="0">
                <a:solidFill>
                  <a:srgbClr val="002060"/>
                </a:solidFill>
                <a:latin typeface="Tw Cen MT" panose="020B0602020104020603" pitchFamily="34" charset="0"/>
              </a:rPr>
              <a:t>Una volta scaricata la Dichiarazione Sostitutiva occorrerà inserire i dati mancanti, il luogo e la data e, infine occorrerà apporre la firma elettronica (</a:t>
            </a:r>
            <a:r>
              <a:rPr lang="it-IT" b="1" dirty="0" err="1">
                <a:solidFill>
                  <a:srgbClr val="002060"/>
                </a:solidFill>
                <a:latin typeface="Tw Cen MT" panose="020B0602020104020603" pitchFamily="34" charset="0"/>
              </a:rPr>
              <a:t>PaDES</a:t>
            </a:r>
            <a:r>
              <a:rPr lang="it-IT" b="1" dirty="0">
                <a:solidFill>
                  <a:srgbClr val="002060"/>
                </a:solidFill>
                <a:latin typeface="Tw Cen MT" panose="020B0602020104020603" pitchFamily="34" charset="0"/>
              </a:rPr>
              <a:t>, </a:t>
            </a:r>
            <a:r>
              <a:rPr lang="it-IT" b="1" dirty="0" err="1">
                <a:solidFill>
                  <a:srgbClr val="002060"/>
                </a:solidFill>
                <a:latin typeface="Tw Cen MT" panose="020B0602020104020603" pitchFamily="34" charset="0"/>
              </a:rPr>
              <a:t>Cades</a:t>
            </a:r>
            <a:r>
              <a:rPr lang="it-IT" b="1" dirty="0">
                <a:solidFill>
                  <a:srgbClr val="002060"/>
                </a:solidFill>
                <a:latin typeface="Tw Cen MT" panose="020B0602020104020603" pitchFamily="34" charset="0"/>
              </a:rPr>
              <a:t>, Asics); in tal caso non occorre allegare il documento d’identità del Legale Rappresentante.</a:t>
            </a:r>
          </a:p>
          <a:p>
            <a:pPr marL="285750" indent="-285750" algn="just">
              <a:buFont typeface="Arial" panose="020B0604020202020204" pitchFamily="34" charset="0"/>
              <a:buChar char="•"/>
            </a:pPr>
            <a:endParaRPr lang="it-IT" b="1" dirty="0">
              <a:solidFill>
                <a:srgbClr val="002060"/>
              </a:solidFill>
              <a:latin typeface="Tw Cen MT" panose="020B0602020104020603" pitchFamily="34" charset="0"/>
            </a:endParaRPr>
          </a:p>
          <a:p>
            <a:pPr marL="285750" indent="-285750" algn="just">
              <a:buFont typeface="Arial" panose="020B0604020202020204" pitchFamily="34" charset="0"/>
              <a:buChar char="•"/>
            </a:pPr>
            <a:r>
              <a:rPr lang="it-IT" b="1" dirty="0">
                <a:solidFill>
                  <a:srgbClr val="002060"/>
                </a:solidFill>
                <a:latin typeface="Tw Cen MT" panose="020B0602020104020603" pitchFamily="34" charset="0"/>
              </a:rPr>
              <a:t>Nel caso NON si disponga di firma elettronica si potrà firmare normalmente ma OCCORRERÀ poi acquisirlo digitalmente (scansione in PDF) allegando il documento d’identità del Legale Rappresentante e creando un UNICO FILE PDF (dichiarazione sostitutiva + </a:t>
            </a:r>
            <a:r>
              <a:rPr lang="it-IT" b="1" dirty="0">
                <a:solidFill>
                  <a:srgbClr val="002060"/>
                </a:solidFill>
              </a:rPr>
              <a:t>documento</a:t>
            </a:r>
            <a:r>
              <a:rPr lang="it-IT" b="1" dirty="0">
                <a:solidFill>
                  <a:srgbClr val="002060"/>
                </a:solidFill>
                <a:latin typeface="Tw Cen MT" panose="020B0602020104020603" pitchFamily="34" charset="0"/>
              </a:rPr>
              <a:t> d’identità fronte/retro).</a:t>
            </a:r>
          </a:p>
          <a:p>
            <a:endParaRPr lang="it-IT" b="1" dirty="0">
              <a:solidFill>
                <a:srgbClr val="002060"/>
              </a:solidFill>
              <a:latin typeface="Tw Cen MT" panose="020B0602020104020603" pitchFamily="34" charset="0"/>
            </a:endParaRPr>
          </a:p>
        </p:txBody>
      </p:sp>
      <p:pic>
        <p:nvPicPr>
          <p:cNvPr id="8" name="Immagine 7" descr="Marchio FIC.eps">
            <a:extLst>
              <a:ext uri="{FF2B5EF4-FFF2-40B4-BE49-F238E27FC236}">
                <a16:creationId xmlns:a16="http://schemas.microsoft.com/office/drawing/2014/main" id="{8F52106C-0CEA-116C-5E56-2A0DB3267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288880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35AA4CB-6FCB-B8BB-24CE-3F67DFAF3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magine 10" descr="Marchio FIC.eps">
            <a:extLst>
              <a:ext uri="{FF2B5EF4-FFF2-40B4-BE49-F238E27FC236}">
                <a16:creationId xmlns:a16="http://schemas.microsoft.com/office/drawing/2014/main" id="{54541BCE-72C0-4399-40EF-96C4B78F9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
        <p:nvSpPr>
          <p:cNvPr id="8" name="CasellaDiTesto 7">
            <a:extLst>
              <a:ext uri="{FF2B5EF4-FFF2-40B4-BE49-F238E27FC236}">
                <a16:creationId xmlns:a16="http://schemas.microsoft.com/office/drawing/2014/main" id="{50C54185-D707-238F-78E2-7D1E58A1BDF9}"/>
              </a:ext>
            </a:extLst>
          </p:cNvPr>
          <p:cNvSpPr txBox="1"/>
          <p:nvPr/>
        </p:nvSpPr>
        <p:spPr>
          <a:xfrm>
            <a:off x="329608" y="2828835"/>
            <a:ext cx="4866171" cy="1200329"/>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A questo punto occorrerà caricare il documento in PDF della Dichiarazione sostitutiva di cui al punto precedente e </a:t>
            </a:r>
            <a:r>
              <a:rPr lang="it-IT" b="1" dirty="0">
                <a:solidFill>
                  <a:srgbClr val="002060"/>
                </a:solidFill>
              </a:rPr>
              <a:t>caricarla</a:t>
            </a:r>
            <a:r>
              <a:rPr lang="it-IT" b="1" dirty="0">
                <a:solidFill>
                  <a:srgbClr val="002060"/>
                </a:solidFill>
                <a:latin typeface="Tw Cen MT" panose="020B0602020104020603" pitchFamily="34" charset="0"/>
              </a:rPr>
              <a:t> nella sezione dedicata</a:t>
            </a:r>
          </a:p>
        </p:txBody>
      </p:sp>
      <p:pic>
        <p:nvPicPr>
          <p:cNvPr id="10" name="Immagine 9">
            <a:extLst>
              <a:ext uri="{FF2B5EF4-FFF2-40B4-BE49-F238E27FC236}">
                <a16:creationId xmlns:a16="http://schemas.microsoft.com/office/drawing/2014/main" id="{C6DD3E12-BE6F-7C33-B28A-B6056A42B73D}"/>
              </a:ext>
            </a:extLst>
          </p:cNvPr>
          <p:cNvPicPr>
            <a:picLocks noChangeAspect="1"/>
          </p:cNvPicPr>
          <p:nvPr/>
        </p:nvPicPr>
        <p:blipFill>
          <a:blip r:embed="rId4"/>
          <a:stretch>
            <a:fillRect/>
          </a:stretch>
        </p:blipFill>
        <p:spPr>
          <a:xfrm>
            <a:off x="5297379" y="603250"/>
            <a:ext cx="6353175" cy="4991100"/>
          </a:xfrm>
          <a:prstGeom prst="rect">
            <a:avLst/>
          </a:prstGeom>
        </p:spPr>
      </p:pic>
    </p:spTree>
    <p:extLst>
      <p:ext uri="{BB962C8B-B14F-4D97-AF65-F5344CB8AC3E}">
        <p14:creationId xmlns:p14="http://schemas.microsoft.com/office/powerpoint/2010/main" val="2925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90A9A6-3ABB-7C0B-3139-36452CE8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magine 3" descr="Marchio FIC.eps">
            <a:extLst>
              <a:ext uri="{FF2B5EF4-FFF2-40B4-BE49-F238E27FC236}">
                <a16:creationId xmlns:a16="http://schemas.microsoft.com/office/drawing/2014/main" id="{3921DA4B-AE28-E8CC-E171-9230BD85D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
        <p:nvSpPr>
          <p:cNvPr id="14338" name="Titolo 1"/>
          <p:cNvSpPr>
            <a:spLocks noGrp="1"/>
          </p:cNvSpPr>
          <p:nvPr>
            <p:ph type="title"/>
          </p:nvPr>
        </p:nvSpPr>
        <p:spPr>
          <a:xfrm>
            <a:off x="1024131" y="585896"/>
            <a:ext cx="9706490" cy="961550"/>
          </a:xfrm>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p:spPr>
        <p:txBody>
          <a:bodyPr>
            <a:normAutofit fontScale="90000"/>
          </a:bodyPr>
          <a:lstStyle/>
          <a:p>
            <a:pPr algn="ctr"/>
            <a:r>
              <a:rPr lang="it-IT" altLang="it-IT" dirty="0">
                <a:latin typeface="+mn-lt"/>
                <a:cs typeface="Arial" panose="020B0604020202020204" pitchFamily="34" charset="0"/>
              </a:rPr>
              <a:t>Riconoscimento ai fini sportivi</a:t>
            </a:r>
            <a:br>
              <a:rPr lang="it-IT" altLang="it-IT" dirty="0">
                <a:latin typeface="+mn-lt"/>
                <a:cs typeface="Arial" panose="020B0604020202020204" pitchFamily="34" charset="0"/>
              </a:rPr>
            </a:br>
            <a:r>
              <a:rPr lang="it-IT" altLang="it-IT" sz="3100" dirty="0">
                <a:latin typeface="+mn-lt"/>
                <a:cs typeface="Arial" panose="020B0604020202020204" pitchFamily="34" charset="0"/>
              </a:rPr>
              <a:t>(art. 10 D.L. 36/21 entrato in vigore il 1 gennaio 2022)</a:t>
            </a:r>
          </a:p>
        </p:txBody>
      </p:sp>
      <p:sp>
        <p:nvSpPr>
          <p:cNvPr id="3" name="Segnaposto contenuto 2"/>
          <p:cNvSpPr>
            <a:spLocks noGrp="1"/>
          </p:cNvSpPr>
          <p:nvPr>
            <p:ph idx="1"/>
          </p:nvPr>
        </p:nvSpPr>
        <p:spPr>
          <a:xfrm>
            <a:off x="1049532" y="1942123"/>
            <a:ext cx="9706489" cy="2973754"/>
          </a:xfrm>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p:spPr>
        <p:txBody>
          <a:bodyPr/>
          <a:lstStyle/>
          <a:p>
            <a:pPr marL="414589" indent="-414589">
              <a:buFont typeface="+mj-lt"/>
              <a:buAutoNum type="arabicPeriod"/>
              <a:defRPr/>
            </a:pPr>
            <a:endParaRPr lang="it-IT" sz="1800" b="1" dirty="0">
              <a:solidFill>
                <a:schemeClr val="tx2">
                  <a:lumMod val="60000"/>
                  <a:lumOff val="40000"/>
                </a:schemeClr>
              </a:solidFill>
            </a:endParaRPr>
          </a:p>
          <a:p>
            <a:pPr marL="514350" indent="-514350">
              <a:buFont typeface="+mj-lt"/>
              <a:buAutoNum type="arabicPeriod"/>
              <a:defRPr/>
            </a:pPr>
            <a:r>
              <a:rPr lang="it-IT" sz="2000" b="1" dirty="0"/>
              <a:t>Il riconoscimento delle </a:t>
            </a:r>
            <a:r>
              <a:rPr lang="it-IT" sz="2000" b="1" dirty="0" err="1"/>
              <a:t>asd</a:t>
            </a:r>
            <a:r>
              <a:rPr lang="it-IT" sz="2000" b="1" dirty="0"/>
              <a:t> e </a:t>
            </a:r>
            <a:r>
              <a:rPr lang="it-IT" sz="2000" b="1" dirty="0" err="1"/>
              <a:t>ssd</a:t>
            </a:r>
            <a:r>
              <a:rPr lang="it-IT" sz="2000" b="1" dirty="0"/>
              <a:t> spetta a FSN-DSA- EPS</a:t>
            </a:r>
          </a:p>
          <a:p>
            <a:pPr marL="414589" indent="-414589">
              <a:buFont typeface="+mj-lt"/>
              <a:buAutoNum type="arabicPeriod"/>
              <a:defRPr/>
            </a:pPr>
            <a:endParaRPr lang="it-IT" sz="2000" b="1" dirty="0"/>
          </a:p>
          <a:p>
            <a:pPr marL="414589" indent="-414589">
              <a:buFont typeface="+mj-lt"/>
              <a:buAutoNum type="arabicPeriod"/>
              <a:defRPr/>
            </a:pPr>
            <a:r>
              <a:rPr lang="it-IT" sz="2000" b="1" dirty="0"/>
              <a:t>Certificazione attività attraverso iscrizione al Registro</a:t>
            </a:r>
          </a:p>
          <a:p>
            <a:pPr marL="414589" indent="-414589">
              <a:buFont typeface="+mj-lt"/>
              <a:buAutoNum type="arabicPeriod"/>
              <a:defRPr/>
            </a:pPr>
            <a:endParaRPr lang="it-IT" sz="2000" b="1" dirty="0"/>
          </a:p>
          <a:p>
            <a:pPr marL="414589" indent="-414589">
              <a:buFont typeface="+mj-lt"/>
              <a:buAutoNum type="arabicPeriod"/>
              <a:defRPr/>
            </a:pPr>
            <a:r>
              <a:rPr lang="it-IT" sz="2000" b="1" dirty="0"/>
              <a:t>Controlli effettuati dal Dipartimento sport</a:t>
            </a:r>
          </a:p>
        </p:txBody>
      </p:sp>
    </p:spTree>
    <p:extLst>
      <p:ext uri="{BB962C8B-B14F-4D97-AF65-F5344CB8AC3E}">
        <p14:creationId xmlns:p14="http://schemas.microsoft.com/office/powerpoint/2010/main" val="238274189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4E6090B-AC18-5656-F0AA-1194CA7A3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EBB4F8FB-9DF7-E8F5-C08A-62D4753B08C3}"/>
              </a:ext>
            </a:extLst>
          </p:cNvPr>
          <p:cNvPicPr>
            <a:picLocks noChangeAspect="1"/>
          </p:cNvPicPr>
          <p:nvPr/>
        </p:nvPicPr>
        <p:blipFill>
          <a:blip r:embed="rId3"/>
          <a:stretch>
            <a:fillRect/>
          </a:stretch>
        </p:blipFill>
        <p:spPr>
          <a:xfrm>
            <a:off x="897732" y="150105"/>
            <a:ext cx="4716313" cy="2899827"/>
          </a:xfrm>
          <a:prstGeom prst="rect">
            <a:avLst/>
          </a:prstGeom>
        </p:spPr>
      </p:pic>
      <p:pic>
        <p:nvPicPr>
          <p:cNvPr id="7" name="Immagine 6">
            <a:extLst>
              <a:ext uri="{FF2B5EF4-FFF2-40B4-BE49-F238E27FC236}">
                <a16:creationId xmlns:a16="http://schemas.microsoft.com/office/drawing/2014/main" id="{8C7AE6F9-3E25-05AE-5555-4AC97BFEEA86}"/>
              </a:ext>
            </a:extLst>
          </p:cNvPr>
          <p:cNvPicPr>
            <a:picLocks noChangeAspect="1"/>
          </p:cNvPicPr>
          <p:nvPr/>
        </p:nvPicPr>
        <p:blipFill>
          <a:blip r:embed="rId4"/>
          <a:stretch>
            <a:fillRect/>
          </a:stretch>
        </p:blipFill>
        <p:spPr>
          <a:xfrm>
            <a:off x="6329416" y="2559073"/>
            <a:ext cx="4834770" cy="3989334"/>
          </a:xfrm>
          <a:prstGeom prst="rect">
            <a:avLst/>
          </a:prstGeom>
        </p:spPr>
      </p:pic>
      <p:sp>
        <p:nvSpPr>
          <p:cNvPr id="8" name="CasellaDiTesto 7">
            <a:extLst>
              <a:ext uri="{FF2B5EF4-FFF2-40B4-BE49-F238E27FC236}">
                <a16:creationId xmlns:a16="http://schemas.microsoft.com/office/drawing/2014/main" id="{41D96984-5736-E122-3B8A-6A4863A33937}"/>
              </a:ext>
            </a:extLst>
          </p:cNvPr>
          <p:cNvSpPr txBox="1"/>
          <p:nvPr/>
        </p:nvSpPr>
        <p:spPr>
          <a:xfrm>
            <a:off x="6605863" y="540872"/>
            <a:ext cx="4866171" cy="1477328"/>
          </a:xfrm>
          <a:prstGeom prst="rect">
            <a:avLst/>
          </a:prstGeom>
          <a:noFill/>
        </p:spPr>
        <p:txBody>
          <a:bodyPr wrap="square" rtlCol="0">
            <a:spAutoFit/>
          </a:bodyPr>
          <a:lstStyle/>
          <a:p>
            <a:pPr algn="ctr"/>
            <a:endParaRPr lang="it-IT" b="1" dirty="0">
              <a:solidFill>
                <a:srgbClr val="002060"/>
              </a:solidFill>
              <a:latin typeface="Tw Cen MT" panose="020B0602020104020603" pitchFamily="34" charset="0"/>
            </a:endParaRPr>
          </a:p>
          <a:p>
            <a:pPr algn="ctr"/>
            <a:endParaRPr lang="it-IT" b="1" dirty="0">
              <a:solidFill>
                <a:srgbClr val="002060"/>
              </a:solidFill>
              <a:latin typeface="Tw Cen MT" panose="020B0602020104020603" pitchFamily="34" charset="0"/>
            </a:endParaRPr>
          </a:p>
          <a:p>
            <a:pPr algn="ctr"/>
            <a:r>
              <a:rPr lang="it-IT" b="1" dirty="0">
                <a:solidFill>
                  <a:srgbClr val="002060"/>
                </a:solidFill>
                <a:latin typeface="Tw Cen MT" panose="020B0602020104020603" pitchFamily="34" charset="0"/>
              </a:rPr>
              <a:t>Una volta caricata la Dichiarazione sostitutiva occorrerà scorrere la pagina web verso il basso. Si incontrerà </a:t>
            </a:r>
            <a:r>
              <a:rPr lang="it-IT" b="1" dirty="0">
                <a:solidFill>
                  <a:srgbClr val="002060"/>
                </a:solidFill>
              </a:rPr>
              <a:t>l’informativa</a:t>
            </a:r>
            <a:r>
              <a:rPr lang="it-IT" b="1" dirty="0">
                <a:solidFill>
                  <a:srgbClr val="002060"/>
                </a:solidFill>
                <a:latin typeface="Tw Cen MT" panose="020B0602020104020603" pitchFamily="34" charset="0"/>
              </a:rPr>
              <a:t> privacy (GDPR).</a:t>
            </a:r>
          </a:p>
        </p:txBody>
      </p:sp>
      <p:cxnSp>
        <p:nvCxnSpPr>
          <p:cNvPr id="21" name="Connettore 2 20">
            <a:extLst>
              <a:ext uri="{FF2B5EF4-FFF2-40B4-BE49-F238E27FC236}">
                <a16:creationId xmlns:a16="http://schemas.microsoft.com/office/drawing/2014/main" id="{0EA34145-0BBE-DCCE-B382-ED55F8FAB568}"/>
              </a:ext>
            </a:extLst>
          </p:cNvPr>
          <p:cNvCxnSpPr>
            <a:cxnSpLocks/>
          </p:cNvCxnSpPr>
          <p:nvPr/>
        </p:nvCxnSpPr>
        <p:spPr>
          <a:xfrm>
            <a:off x="5305646" y="4014651"/>
            <a:ext cx="969803" cy="80296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8DECB73E-386F-0278-9A6D-52BC97A24BD3}"/>
              </a:ext>
            </a:extLst>
          </p:cNvPr>
          <p:cNvSpPr txBox="1"/>
          <p:nvPr/>
        </p:nvSpPr>
        <p:spPr>
          <a:xfrm>
            <a:off x="641716" y="3186600"/>
            <a:ext cx="4866171" cy="2585323"/>
          </a:xfrm>
          <a:prstGeom prst="rect">
            <a:avLst/>
          </a:prstGeom>
          <a:noFill/>
        </p:spPr>
        <p:txBody>
          <a:bodyPr wrap="square" rtlCol="0">
            <a:spAutoFit/>
          </a:bodyPr>
          <a:lstStyle/>
          <a:p>
            <a:pPr algn="ctr"/>
            <a:endParaRPr lang="it-IT" b="1" dirty="0">
              <a:solidFill>
                <a:srgbClr val="002060"/>
              </a:solidFill>
              <a:latin typeface="Tw Cen MT" panose="020B0602020104020603" pitchFamily="34" charset="0"/>
            </a:endParaRPr>
          </a:p>
          <a:p>
            <a:pPr algn="ctr"/>
            <a:r>
              <a:rPr lang="it-IT" b="1" dirty="0">
                <a:solidFill>
                  <a:srgbClr val="002060"/>
                </a:solidFill>
                <a:latin typeface="Tw Cen MT" panose="020B0602020104020603" pitchFamily="34" charset="0"/>
              </a:rPr>
              <a:t>Occorrerà, a questo punto, cliccare su tutte le caselle per dare il CONSENSO,</a:t>
            </a:r>
          </a:p>
          <a:p>
            <a:pPr algn="ctr"/>
            <a:r>
              <a:rPr lang="it-IT" b="1" dirty="0">
                <a:solidFill>
                  <a:srgbClr val="002060"/>
                </a:solidFill>
                <a:latin typeface="Tw Cen MT" panose="020B0602020104020603" pitchFamily="34" charset="0"/>
              </a:rPr>
              <a:t>Infine bisogna cliccare il pulsante «crea utenza»</a:t>
            </a:r>
          </a:p>
          <a:p>
            <a:pPr algn="ctr"/>
            <a:endParaRPr lang="it-IT" b="1" dirty="0">
              <a:solidFill>
                <a:srgbClr val="002060"/>
              </a:solidFill>
            </a:endParaRPr>
          </a:p>
          <a:p>
            <a:pPr algn="ctr"/>
            <a:r>
              <a:rPr lang="it-IT" b="1" dirty="0">
                <a:solidFill>
                  <a:srgbClr val="FF0000"/>
                </a:solidFill>
                <a:latin typeface="Tw Cen MT" panose="020B0602020104020603" pitchFamily="34" charset="0"/>
              </a:rPr>
              <a:t>N.B. </a:t>
            </a:r>
            <a:r>
              <a:rPr lang="it-IT" b="1" dirty="0">
                <a:solidFill>
                  <a:srgbClr val="002060"/>
                </a:solidFill>
                <a:latin typeface="Tw Cen MT" panose="020B0602020104020603" pitchFamily="34" charset="0"/>
              </a:rPr>
              <a:t>l’ultimo consenso, relativo al Marketing è opzionale e, quindi, è possibile non </a:t>
            </a:r>
            <a:r>
              <a:rPr lang="it-IT" b="1" dirty="0" err="1">
                <a:solidFill>
                  <a:srgbClr val="002060"/>
                </a:solidFill>
                <a:latin typeface="Tw Cen MT" panose="020B0602020104020603" pitchFamily="34" charset="0"/>
              </a:rPr>
              <a:t>cliccarlo</a:t>
            </a:r>
            <a:r>
              <a:rPr lang="it-IT" b="1" dirty="0">
                <a:solidFill>
                  <a:srgbClr val="002060"/>
                </a:solidFill>
                <a:latin typeface="Tw Cen MT" panose="020B0602020104020603" pitchFamily="34" charset="0"/>
              </a:rPr>
              <a:t> al fine di non ricevere comunicazioni di iniziative commerciali e di carattere pubblicitario</a:t>
            </a:r>
            <a:endParaRPr lang="it-IT" b="1" dirty="0">
              <a:solidFill>
                <a:srgbClr val="FF0000"/>
              </a:solidFill>
              <a:latin typeface="Tw Cen MT" panose="020B0602020104020603" pitchFamily="34" charset="0"/>
            </a:endParaRPr>
          </a:p>
        </p:txBody>
      </p:sp>
      <p:cxnSp>
        <p:nvCxnSpPr>
          <p:cNvPr id="27" name="Connettore 2 26">
            <a:extLst>
              <a:ext uri="{FF2B5EF4-FFF2-40B4-BE49-F238E27FC236}">
                <a16:creationId xmlns:a16="http://schemas.microsoft.com/office/drawing/2014/main" id="{688FDC85-7574-CC22-B478-02D3C45C96BD}"/>
              </a:ext>
            </a:extLst>
          </p:cNvPr>
          <p:cNvCxnSpPr>
            <a:cxnSpLocks/>
          </p:cNvCxnSpPr>
          <p:nvPr/>
        </p:nvCxnSpPr>
        <p:spPr>
          <a:xfrm>
            <a:off x="5305646" y="5196756"/>
            <a:ext cx="1300217" cy="4385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Parentesi graffa aperta 2">
            <a:extLst>
              <a:ext uri="{FF2B5EF4-FFF2-40B4-BE49-F238E27FC236}">
                <a16:creationId xmlns:a16="http://schemas.microsoft.com/office/drawing/2014/main" id="{B57CA0E1-B7FC-29D2-96A3-004FE88682B5}"/>
              </a:ext>
            </a:extLst>
          </p:cNvPr>
          <p:cNvSpPr/>
          <p:nvPr/>
        </p:nvSpPr>
        <p:spPr>
          <a:xfrm>
            <a:off x="6316471" y="4438467"/>
            <a:ext cx="313509" cy="758289"/>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0" name="Immagine 9" descr="Marchio FIC.eps">
            <a:extLst>
              <a:ext uri="{FF2B5EF4-FFF2-40B4-BE49-F238E27FC236}">
                <a16:creationId xmlns:a16="http://schemas.microsoft.com/office/drawing/2014/main" id="{FE946108-66A7-949B-7854-C81245239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11763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DC7D2EE-650B-0F4C-5A0A-E7F678DAD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FDFAF9CA-DE36-B5E0-F32C-ED1632770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E516EBAC-E219-4805-142C-408AB90668CF}"/>
              </a:ext>
            </a:extLst>
          </p:cNvPr>
          <p:cNvPicPr>
            <a:picLocks noChangeAspect="1"/>
          </p:cNvPicPr>
          <p:nvPr/>
        </p:nvPicPr>
        <p:blipFill>
          <a:blip r:embed="rId4"/>
          <a:stretch>
            <a:fillRect/>
          </a:stretch>
        </p:blipFill>
        <p:spPr>
          <a:xfrm>
            <a:off x="3862579" y="773568"/>
            <a:ext cx="8199518" cy="4346938"/>
          </a:xfrm>
          <a:prstGeom prst="rect">
            <a:avLst/>
          </a:prstGeom>
        </p:spPr>
      </p:pic>
      <p:sp>
        <p:nvSpPr>
          <p:cNvPr id="6" name="CasellaDiTesto 5">
            <a:extLst>
              <a:ext uri="{FF2B5EF4-FFF2-40B4-BE49-F238E27FC236}">
                <a16:creationId xmlns:a16="http://schemas.microsoft.com/office/drawing/2014/main" id="{8B8DB4B2-187E-3D45-21EA-50B6BCEB079C}"/>
              </a:ext>
            </a:extLst>
          </p:cNvPr>
          <p:cNvSpPr txBox="1"/>
          <p:nvPr/>
        </p:nvSpPr>
        <p:spPr>
          <a:xfrm>
            <a:off x="286067" y="2136338"/>
            <a:ext cx="3049318" cy="2585323"/>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Avrete ricevuto, a questo punto, </a:t>
            </a:r>
            <a:r>
              <a:rPr lang="it-IT" b="1" dirty="0">
                <a:solidFill>
                  <a:srgbClr val="002060"/>
                </a:solidFill>
              </a:rPr>
              <a:t>una</a:t>
            </a:r>
            <a:r>
              <a:rPr lang="it-IT" b="1" dirty="0">
                <a:solidFill>
                  <a:srgbClr val="002060"/>
                </a:solidFill>
                <a:latin typeface="Tw Cen MT" panose="020B0602020104020603" pitchFamily="34" charset="0"/>
              </a:rPr>
              <a:t> email da Sport e Salute, all’indirizzo che avete fornito in sede di registrazione; apritela e cliccate sul link che vi verrà inviato; vi apparirà una schermata in cui dovrete inserire la password</a:t>
            </a:r>
          </a:p>
        </p:txBody>
      </p:sp>
    </p:spTree>
    <p:extLst>
      <p:ext uri="{BB962C8B-B14F-4D97-AF65-F5344CB8AC3E}">
        <p14:creationId xmlns:p14="http://schemas.microsoft.com/office/powerpoint/2010/main" val="12737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A9E3DC27-05E1-25B3-6473-B2E5655FA3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magine 10">
            <a:extLst>
              <a:ext uri="{FF2B5EF4-FFF2-40B4-BE49-F238E27FC236}">
                <a16:creationId xmlns:a16="http://schemas.microsoft.com/office/drawing/2014/main" id="{1B9075EC-C7C5-791C-98C1-F4E73451AC3B}"/>
              </a:ext>
            </a:extLst>
          </p:cNvPr>
          <p:cNvPicPr>
            <a:picLocks noChangeAspect="1"/>
          </p:cNvPicPr>
          <p:nvPr/>
        </p:nvPicPr>
        <p:blipFill>
          <a:blip r:embed="rId3"/>
          <a:stretch>
            <a:fillRect/>
          </a:stretch>
        </p:blipFill>
        <p:spPr>
          <a:xfrm>
            <a:off x="4758864" y="401877"/>
            <a:ext cx="6785435" cy="3027123"/>
          </a:xfrm>
          <a:prstGeom prst="rect">
            <a:avLst/>
          </a:prstGeom>
        </p:spPr>
      </p:pic>
      <p:pic>
        <p:nvPicPr>
          <p:cNvPr id="13" name="Immagine 12">
            <a:extLst>
              <a:ext uri="{FF2B5EF4-FFF2-40B4-BE49-F238E27FC236}">
                <a16:creationId xmlns:a16="http://schemas.microsoft.com/office/drawing/2014/main" id="{BFE6ADF9-51E9-2F84-F6D2-09E1A1F3CAF7}"/>
              </a:ext>
            </a:extLst>
          </p:cNvPr>
          <p:cNvPicPr>
            <a:picLocks noChangeAspect="1"/>
          </p:cNvPicPr>
          <p:nvPr/>
        </p:nvPicPr>
        <p:blipFill>
          <a:blip r:embed="rId4"/>
          <a:stretch>
            <a:fillRect/>
          </a:stretch>
        </p:blipFill>
        <p:spPr>
          <a:xfrm>
            <a:off x="4647454" y="3523476"/>
            <a:ext cx="6896845" cy="2476500"/>
          </a:xfrm>
          <a:prstGeom prst="rect">
            <a:avLst/>
          </a:prstGeom>
        </p:spPr>
      </p:pic>
      <p:sp>
        <p:nvSpPr>
          <p:cNvPr id="14" name="CasellaDiTesto 13">
            <a:extLst>
              <a:ext uri="{FF2B5EF4-FFF2-40B4-BE49-F238E27FC236}">
                <a16:creationId xmlns:a16="http://schemas.microsoft.com/office/drawing/2014/main" id="{3A57C2BD-7815-530A-554F-A746856867DD}"/>
              </a:ext>
            </a:extLst>
          </p:cNvPr>
          <p:cNvSpPr txBox="1"/>
          <p:nvPr/>
        </p:nvSpPr>
        <p:spPr>
          <a:xfrm>
            <a:off x="362267" y="1686838"/>
            <a:ext cx="3049318" cy="923330"/>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Inserite la </a:t>
            </a:r>
            <a:r>
              <a:rPr lang="it-IT" b="1" dirty="0">
                <a:solidFill>
                  <a:srgbClr val="002060"/>
                </a:solidFill>
              </a:rPr>
              <a:t>nuova</a:t>
            </a:r>
            <a:r>
              <a:rPr lang="it-IT" b="1" dirty="0">
                <a:solidFill>
                  <a:srgbClr val="002060"/>
                </a:solidFill>
                <a:latin typeface="Tw Cen MT" panose="020B0602020104020603" pitchFamily="34" charset="0"/>
              </a:rPr>
              <a:t> password (da voi scelta), confermatela e, infine cliccate SALVA</a:t>
            </a:r>
          </a:p>
        </p:txBody>
      </p:sp>
      <p:sp>
        <p:nvSpPr>
          <p:cNvPr id="15" name="CasellaDiTesto 14">
            <a:extLst>
              <a:ext uri="{FF2B5EF4-FFF2-40B4-BE49-F238E27FC236}">
                <a16:creationId xmlns:a16="http://schemas.microsoft.com/office/drawing/2014/main" id="{A7925795-E244-9705-4785-F0E97F389D9A}"/>
              </a:ext>
            </a:extLst>
          </p:cNvPr>
          <p:cNvSpPr txBox="1"/>
          <p:nvPr/>
        </p:nvSpPr>
        <p:spPr>
          <a:xfrm>
            <a:off x="362267" y="4577060"/>
            <a:ext cx="3049318" cy="369332"/>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ora premete su </a:t>
            </a:r>
            <a:r>
              <a:rPr lang="it-IT" b="1" dirty="0">
                <a:solidFill>
                  <a:srgbClr val="002060"/>
                </a:solidFill>
              </a:rPr>
              <a:t>ACCEDI</a:t>
            </a:r>
          </a:p>
        </p:txBody>
      </p:sp>
      <p:pic>
        <p:nvPicPr>
          <p:cNvPr id="6" name="Immagine 5" descr="Marchio FIC.eps">
            <a:extLst>
              <a:ext uri="{FF2B5EF4-FFF2-40B4-BE49-F238E27FC236}">
                <a16:creationId xmlns:a16="http://schemas.microsoft.com/office/drawing/2014/main" id="{2B4CADDB-8BA7-B368-99C4-537770FE0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1593032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2C9555A-7B91-9CEA-06AE-D7A8614A5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9FABD50A-B32F-EBCC-ADB5-89968D1C4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4" name="Immagine 3">
            <a:extLst>
              <a:ext uri="{FF2B5EF4-FFF2-40B4-BE49-F238E27FC236}">
                <a16:creationId xmlns:a16="http://schemas.microsoft.com/office/drawing/2014/main" id="{DB763787-A120-4F44-1492-876B1CEF0371}"/>
              </a:ext>
            </a:extLst>
          </p:cNvPr>
          <p:cNvPicPr>
            <a:picLocks noChangeAspect="1"/>
          </p:cNvPicPr>
          <p:nvPr/>
        </p:nvPicPr>
        <p:blipFill rotWithShape="1">
          <a:blip r:embed="rId4"/>
          <a:srcRect l="15697" t="28526" r="16977" b="6512"/>
          <a:stretch/>
        </p:blipFill>
        <p:spPr>
          <a:xfrm>
            <a:off x="2612064" y="704580"/>
            <a:ext cx="6967869" cy="3781785"/>
          </a:xfrm>
          <a:prstGeom prst="rect">
            <a:avLst/>
          </a:prstGeom>
          <a:ln>
            <a:solidFill>
              <a:schemeClr val="accent1"/>
            </a:solidFill>
          </a:ln>
        </p:spPr>
      </p:pic>
      <p:sp>
        <p:nvSpPr>
          <p:cNvPr id="5" name="CasellaDiTesto 4">
            <a:extLst>
              <a:ext uri="{FF2B5EF4-FFF2-40B4-BE49-F238E27FC236}">
                <a16:creationId xmlns:a16="http://schemas.microsoft.com/office/drawing/2014/main" id="{E7BD5712-152C-D8CF-4A60-A7A8FF32946F}"/>
              </a:ext>
            </a:extLst>
          </p:cNvPr>
          <p:cNvSpPr txBox="1"/>
          <p:nvPr/>
        </p:nvSpPr>
        <p:spPr>
          <a:xfrm>
            <a:off x="0" y="5093336"/>
            <a:ext cx="12192000" cy="646331"/>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A questo punto si aprirà questa pagina dove vi permetterà di accedere inserendo nome utente (Codice Fiscale ASD/SSD) e la password che avete salvato al passaggio precedente</a:t>
            </a:r>
          </a:p>
        </p:txBody>
      </p:sp>
    </p:spTree>
    <p:extLst>
      <p:ext uri="{BB962C8B-B14F-4D97-AF65-F5344CB8AC3E}">
        <p14:creationId xmlns:p14="http://schemas.microsoft.com/office/powerpoint/2010/main" val="2749716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AC247DA-630E-DAD3-4CD0-60454EDD1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A742BB2D-333F-007B-45A1-9232CCC0D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0E3468BF-D240-F2C5-7B72-8FB720066124}"/>
              </a:ext>
            </a:extLst>
          </p:cNvPr>
          <p:cNvPicPr>
            <a:picLocks noChangeAspect="1"/>
          </p:cNvPicPr>
          <p:nvPr/>
        </p:nvPicPr>
        <p:blipFill>
          <a:blip r:embed="rId4"/>
          <a:stretch>
            <a:fillRect/>
          </a:stretch>
        </p:blipFill>
        <p:spPr>
          <a:xfrm>
            <a:off x="2308265" y="476250"/>
            <a:ext cx="7575467" cy="4773412"/>
          </a:xfrm>
          <a:prstGeom prst="rect">
            <a:avLst/>
          </a:prstGeom>
        </p:spPr>
      </p:pic>
      <p:sp>
        <p:nvSpPr>
          <p:cNvPr id="6" name="CasellaDiTesto 5">
            <a:extLst>
              <a:ext uri="{FF2B5EF4-FFF2-40B4-BE49-F238E27FC236}">
                <a16:creationId xmlns:a16="http://schemas.microsoft.com/office/drawing/2014/main" id="{365F9D9F-CFA5-9E47-D772-7D5286A726EF}"/>
              </a:ext>
            </a:extLst>
          </p:cNvPr>
          <p:cNvSpPr txBox="1"/>
          <p:nvPr/>
        </p:nvSpPr>
        <p:spPr>
          <a:xfrm>
            <a:off x="-1" y="5507089"/>
            <a:ext cx="12192000" cy="369332"/>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A questo punto vi troverete nel Registro </a:t>
            </a:r>
            <a:r>
              <a:rPr lang="it-IT" b="1" dirty="0">
                <a:solidFill>
                  <a:srgbClr val="002060"/>
                </a:solidFill>
              </a:rPr>
              <a:t>Nazionale</a:t>
            </a:r>
            <a:r>
              <a:rPr lang="it-IT" b="1" dirty="0">
                <a:solidFill>
                  <a:srgbClr val="002060"/>
                </a:solidFill>
                <a:latin typeface="Tw Cen MT" panose="020B0602020104020603" pitchFamily="34" charset="0"/>
              </a:rPr>
              <a:t> delle Attività Sportive Dilettantistiche</a:t>
            </a:r>
          </a:p>
        </p:txBody>
      </p:sp>
    </p:spTree>
    <p:extLst>
      <p:ext uri="{BB962C8B-B14F-4D97-AF65-F5344CB8AC3E}">
        <p14:creationId xmlns:p14="http://schemas.microsoft.com/office/powerpoint/2010/main" val="122449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73111E-0C96-7DF4-2F6C-6FB84D022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C2050CF2-3DF9-83F5-91D7-8640A6BB8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
        <p:nvSpPr>
          <p:cNvPr id="4" name="CasellaDiTesto 3">
            <a:extLst>
              <a:ext uri="{FF2B5EF4-FFF2-40B4-BE49-F238E27FC236}">
                <a16:creationId xmlns:a16="http://schemas.microsoft.com/office/drawing/2014/main" id="{63FAA458-E73E-D389-97BA-40D5ACAB4BEC}"/>
              </a:ext>
            </a:extLst>
          </p:cNvPr>
          <p:cNvSpPr txBox="1"/>
          <p:nvPr/>
        </p:nvSpPr>
        <p:spPr>
          <a:xfrm>
            <a:off x="-2" y="5783314"/>
            <a:ext cx="12192000" cy="369332"/>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questa è la </a:t>
            </a:r>
            <a:r>
              <a:rPr lang="it-IT" b="1" dirty="0">
                <a:solidFill>
                  <a:srgbClr val="002060"/>
                </a:solidFill>
              </a:rPr>
              <a:t>HOME</a:t>
            </a:r>
            <a:r>
              <a:rPr lang="it-IT" b="1" dirty="0">
                <a:solidFill>
                  <a:srgbClr val="002060"/>
                </a:solidFill>
                <a:latin typeface="Tw Cen MT" panose="020B0602020104020603" pitchFamily="34" charset="0"/>
              </a:rPr>
              <a:t> PAGE</a:t>
            </a:r>
          </a:p>
        </p:txBody>
      </p:sp>
      <p:pic>
        <p:nvPicPr>
          <p:cNvPr id="6" name="Immagine 5">
            <a:extLst>
              <a:ext uri="{FF2B5EF4-FFF2-40B4-BE49-F238E27FC236}">
                <a16:creationId xmlns:a16="http://schemas.microsoft.com/office/drawing/2014/main" id="{159413DF-0B04-70E6-95CE-E3E32967D015}"/>
              </a:ext>
            </a:extLst>
          </p:cNvPr>
          <p:cNvPicPr>
            <a:picLocks noChangeAspect="1"/>
          </p:cNvPicPr>
          <p:nvPr/>
        </p:nvPicPr>
        <p:blipFill>
          <a:blip r:embed="rId4"/>
          <a:stretch>
            <a:fillRect/>
          </a:stretch>
        </p:blipFill>
        <p:spPr>
          <a:xfrm>
            <a:off x="2297905" y="424748"/>
            <a:ext cx="7596187" cy="5082341"/>
          </a:xfrm>
          <a:prstGeom prst="rect">
            <a:avLst/>
          </a:prstGeom>
        </p:spPr>
      </p:pic>
    </p:spTree>
    <p:extLst>
      <p:ext uri="{BB962C8B-B14F-4D97-AF65-F5344CB8AC3E}">
        <p14:creationId xmlns:p14="http://schemas.microsoft.com/office/powerpoint/2010/main" val="83684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2E05A57-78F7-E192-088F-18F74F079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magine 9" descr="Marchio FIC.eps">
            <a:extLst>
              <a:ext uri="{FF2B5EF4-FFF2-40B4-BE49-F238E27FC236}">
                <a16:creationId xmlns:a16="http://schemas.microsoft.com/office/drawing/2014/main" id="{392CF5A7-DD64-98BC-8C9B-BDD8BCF90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0E8F34B1-A5E6-7C69-00E3-EF2A6F7C0FA5}"/>
              </a:ext>
            </a:extLst>
          </p:cNvPr>
          <p:cNvPicPr>
            <a:picLocks noChangeAspect="1"/>
          </p:cNvPicPr>
          <p:nvPr/>
        </p:nvPicPr>
        <p:blipFill>
          <a:blip r:embed="rId4"/>
          <a:stretch>
            <a:fillRect/>
          </a:stretch>
        </p:blipFill>
        <p:spPr>
          <a:xfrm>
            <a:off x="2464797" y="683344"/>
            <a:ext cx="7262405" cy="3736256"/>
          </a:xfrm>
          <a:prstGeom prst="rect">
            <a:avLst/>
          </a:prstGeom>
        </p:spPr>
      </p:pic>
      <p:sp>
        <p:nvSpPr>
          <p:cNvPr id="6" name="CasellaDiTesto 5">
            <a:extLst>
              <a:ext uri="{FF2B5EF4-FFF2-40B4-BE49-F238E27FC236}">
                <a16:creationId xmlns:a16="http://schemas.microsoft.com/office/drawing/2014/main" id="{5AA7B026-035C-81A1-7613-CD778A6F7200}"/>
              </a:ext>
            </a:extLst>
          </p:cNvPr>
          <p:cNvSpPr txBox="1"/>
          <p:nvPr/>
        </p:nvSpPr>
        <p:spPr>
          <a:xfrm>
            <a:off x="-1" y="4827707"/>
            <a:ext cx="12192000" cy="1200329"/>
          </a:xfrm>
          <a:prstGeom prst="rect">
            <a:avLst/>
          </a:prstGeom>
          <a:noFill/>
        </p:spPr>
        <p:txBody>
          <a:bodyPr wrap="square" rtlCol="0">
            <a:spAutoFit/>
          </a:bodyPr>
          <a:lstStyle/>
          <a:p>
            <a:r>
              <a:rPr lang="it-IT" b="1" dirty="0">
                <a:solidFill>
                  <a:srgbClr val="002060"/>
                </a:solidFill>
                <a:latin typeface="Tw Cen MT" panose="020B0602020104020603" pitchFamily="34" charset="0"/>
              </a:rPr>
              <a:t>Cliccate sul Codice Fiscale dell’ASD/SSD oppure su ID o sulla denominazione ASD/SSD; vi apparirà una schermata in altro a destra ed avrete DUE opzioni:</a:t>
            </a:r>
          </a:p>
          <a:p>
            <a:endParaRPr lang="it-IT" b="1" dirty="0">
              <a:solidFill>
                <a:srgbClr val="002060"/>
              </a:solidFill>
              <a:latin typeface="Tw Cen MT" panose="020B0602020104020603" pitchFamily="34" charset="0"/>
            </a:endParaRPr>
          </a:p>
          <a:p>
            <a:r>
              <a:rPr lang="it-IT" b="1" dirty="0">
                <a:solidFill>
                  <a:srgbClr val="002060"/>
                </a:solidFill>
                <a:latin typeface="Tw Cen MT" panose="020B0602020104020603" pitchFamily="34" charset="0"/>
              </a:rPr>
              <a:t>- 1°opzione: cliccate su SCARICA CERTIFICATO</a:t>
            </a:r>
          </a:p>
        </p:txBody>
      </p:sp>
      <p:pic>
        <p:nvPicPr>
          <p:cNvPr id="7" name="Immagine 6">
            <a:extLst>
              <a:ext uri="{FF2B5EF4-FFF2-40B4-BE49-F238E27FC236}">
                <a16:creationId xmlns:a16="http://schemas.microsoft.com/office/drawing/2014/main" id="{5FA27F49-5472-D624-1C92-6F7F3BF0E54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r="25373"/>
          <a:stretch/>
        </p:blipFill>
        <p:spPr>
          <a:xfrm>
            <a:off x="2464797" y="683344"/>
            <a:ext cx="5419725" cy="3736256"/>
          </a:xfrm>
          <a:prstGeom prst="rect">
            <a:avLst/>
          </a:prstGeom>
        </p:spPr>
      </p:pic>
      <p:cxnSp>
        <p:nvCxnSpPr>
          <p:cNvPr id="8" name="Connettore 2 7">
            <a:extLst>
              <a:ext uri="{FF2B5EF4-FFF2-40B4-BE49-F238E27FC236}">
                <a16:creationId xmlns:a16="http://schemas.microsoft.com/office/drawing/2014/main" id="{A159B56B-917D-0970-44E5-1E614AED5003}"/>
              </a:ext>
            </a:extLst>
          </p:cNvPr>
          <p:cNvCxnSpPr>
            <a:cxnSpLocks/>
          </p:cNvCxnSpPr>
          <p:nvPr/>
        </p:nvCxnSpPr>
        <p:spPr>
          <a:xfrm flipH="1">
            <a:off x="9796738" y="1608436"/>
            <a:ext cx="597148"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2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8E96A49-5FB1-6301-C978-3A5838AD4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1FE3F259-2255-5AED-BB61-3F3052244047}"/>
              </a:ext>
            </a:extLst>
          </p:cNvPr>
          <p:cNvPicPr>
            <a:picLocks noChangeAspect="1"/>
          </p:cNvPicPr>
          <p:nvPr/>
        </p:nvPicPr>
        <p:blipFill>
          <a:blip r:embed="rId3"/>
          <a:stretch>
            <a:fillRect/>
          </a:stretch>
        </p:blipFill>
        <p:spPr>
          <a:xfrm>
            <a:off x="7054014" y="404812"/>
            <a:ext cx="4254120" cy="6048375"/>
          </a:xfrm>
          <a:prstGeom prst="rect">
            <a:avLst/>
          </a:prstGeom>
        </p:spPr>
      </p:pic>
      <p:sp>
        <p:nvSpPr>
          <p:cNvPr id="6" name="CasellaDiTesto 5">
            <a:extLst>
              <a:ext uri="{FF2B5EF4-FFF2-40B4-BE49-F238E27FC236}">
                <a16:creationId xmlns:a16="http://schemas.microsoft.com/office/drawing/2014/main" id="{6F124A67-8C82-F2E8-0FFF-731D7477270D}"/>
              </a:ext>
            </a:extLst>
          </p:cNvPr>
          <p:cNvSpPr txBox="1"/>
          <p:nvPr/>
        </p:nvSpPr>
        <p:spPr>
          <a:xfrm>
            <a:off x="883866" y="2782669"/>
            <a:ext cx="5850309" cy="1200329"/>
          </a:xfrm>
          <a:prstGeom prst="rect">
            <a:avLst/>
          </a:prstGeom>
          <a:noFill/>
        </p:spPr>
        <p:txBody>
          <a:bodyPr wrap="square" rtlCol="0">
            <a:spAutoFit/>
          </a:bodyPr>
          <a:lstStyle/>
          <a:p>
            <a:pPr algn="ctr"/>
            <a:r>
              <a:rPr lang="it-IT" b="1" dirty="0">
                <a:solidFill>
                  <a:srgbClr val="002060"/>
                </a:solidFill>
                <a:latin typeface="Tw Cen MT" panose="020B0602020104020603" pitchFamily="34" charset="0"/>
              </a:rPr>
              <a:t>A questo punto potete scaricare</a:t>
            </a:r>
          </a:p>
          <a:p>
            <a:pPr algn="ctr"/>
            <a:r>
              <a:rPr lang="it-IT" b="1" dirty="0">
                <a:solidFill>
                  <a:srgbClr val="002060"/>
                </a:solidFill>
                <a:latin typeface="Tw Cen MT" panose="020B0602020104020603" pitchFamily="34" charset="0"/>
              </a:rPr>
              <a:t> il CERTIFICATO DI ISCRIZIONE</a:t>
            </a:r>
          </a:p>
          <a:p>
            <a:pPr algn="ctr"/>
            <a:r>
              <a:rPr lang="it-IT" b="1" dirty="0">
                <a:solidFill>
                  <a:srgbClr val="002060"/>
                </a:solidFill>
                <a:latin typeface="Tw Cen MT" panose="020B0602020104020603" pitchFamily="34" charset="0"/>
              </a:rPr>
              <a:t> al Registro Nazionale delle </a:t>
            </a:r>
            <a:r>
              <a:rPr lang="it-IT" b="1" dirty="0">
                <a:solidFill>
                  <a:srgbClr val="002060"/>
                </a:solidFill>
              </a:rPr>
              <a:t>Attività</a:t>
            </a:r>
            <a:r>
              <a:rPr lang="it-IT" b="1" dirty="0">
                <a:solidFill>
                  <a:srgbClr val="002060"/>
                </a:solidFill>
                <a:latin typeface="Tw Cen MT" panose="020B0602020104020603" pitchFamily="34" charset="0"/>
              </a:rPr>
              <a:t> Sportive Dilettantistiche</a:t>
            </a:r>
          </a:p>
          <a:p>
            <a:pPr algn="ctr"/>
            <a:r>
              <a:rPr lang="it-IT" b="1" dirty="0">
                <a:solidFill>
                  <a:srgbClr val="002060"/>
                </a:solidFill>
                <a:latin typeface="Tw Cen MT" panose="020B0602020104020603" pitchFamily="34" charset="0"/>
              </a:rPr>
              <a:t>Dotato di QR code</a:t>
            </a:r>
          </a:p>
        </p:txBody>
      </p:sp>
      <p:pic>
        <p:nvPicPr>
          <p:cNvPr id="8" name="Immagine 7" descr="Marchio FIC.eps">
            <a:extLst>
              <a:ext uri="{FF2B5EF4-FFF2-40B4-BE49-F238E27FC236}">
                <a16:creationId xmlns:a16="http://schemas.microsoft.com/office/drawing/2014/main" id="{74ADB968-388D-F728-CE58-9DF44F5EB6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513703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810904B-B280-58B0-BD96-587D6415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magine 9" descr="Marchio FIC.eps">
            <a:extLst>
              <a:ext uri="{FF2B5EF4-FFF2-40B4-BE49-F238E27FC236}">
                <a16:creationId xmlns:a16="http://schemas.microsoft.com/office/drawing/2014/main" id="{723F90D6-0F2E-0E92-1F51-F3FB16466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0E8F34B1-A5E6-7C69-00E3-EF2A6F7C0FA5}"/>
              </a:ext>
            </a:extLst>
          </p:cNvPr>
          <p:cNvPicPr>
            <a:picLocks noChangeAspect="1"/>
          </p:cNvPicPr>
          <p:nvPr/>
        </p:nvPicPr>
        <p:blipFill>
          <a:blip r:embed="rId4"/>
          <a:stretch>
            <a:fillRect/>
          </a:stretch>
        </p:blipFill>
        <p:spPr>
          <a:xfrm>
            <a:off x="2464797" y="683344"/>
            <a:ext cx="7262405" cy="3736256"/>
          </a:xfrm>
          <a:prstGeom prst="rect">
            <a:avLst/>
          </a:prstGeom>
        </p:spPr>
      </p:pic>
      <p:sp>
        <p:nvSpPr>
          <p:cNvPr id="6" name="CasellaDiTesto 5">
            <a:extLst>
              <a:ext uri="{FF2B5EF4-FFF2-40B4-BE49-F238E27FC236}">
                <a16:creationId xmlns:a16="http://schemas.microsoft.com/office/drawing/2014/main" id="{5AA7B026-035C-81A1-7613-CD778A6F7200}"/>
              </a:ext>
            </a:extLst>
          </p:cNvPr>
          <p:cNvSpPr txBox="1"/>
          <p:nvPr/>
        </p:nvSpPr>
        <p:spPr>
          <a:xfrm>
            <a:off x="-1" y="4693744"/>
            <a:ext cx="12192000" cy="1200329"/>
          </a:xfrm>
          <a:prstGeom prst="rect">
            <a:avLst/>
          </a:prstGeom>
          <a:noFill/>
        </p:spPr>
        <p:txBody>
          <a:bodyPr wrap="square" rtlCol="0">
            <a:spAutoFit/>
          </a:bodyPr>
          <a:lstStyle/>
          <a:p>
            <a:r>
              <a:rPr lang="it-IT" b="1" dirty="0">
                <a:solidFill>
                  <a:srgbClr val="002060"/>
                </a:solidFill>
                <a:latin typeface="Tw Cen MT" panose="020B0602020104020603" pitchFamily="34" charset="0"/>
              </a:rPr>
              <a:t>Cliccate sul Codice Fiscale dell’ASD/SSD oppure su ID o sulla denominazione ASD/SSD; vi apparirà una schermata in altro a destra ed avrete DUE opzioni:</a:t>
            </a:r>
          </a:p>
          <a:p>
            <a:endParaRPr lang="it-IT" b="1" dirty="0">
              <a:solidFill>
                <a:srgbClr val="002060"/>
              </a:solidFill>
              <a:latin typeface="Tw Cen MT" panose="020B0602020104020603" pitchFamily="34" charset="0"/>
            </a:endParaRPr>
          </a:p>
          <a:p>
            <a:r>
              <a:rPr lang="it-IT" b="1" dirty="0">
                <a:solidFill>
                  <a:srgbClr val="002060"/>
                </a:solidFill>
                <a:latin typeface="Tw Cen MT" panose="020B0602020104020603" pitchFamily="34" charset="0"/>
              </a:rPr>
              <a:t>- 2°opzione: cliccate su DETTAGLI per entrare nella vostra area dati ASD/SSD</a:t>
            </a:r>
          </a:p>
        </p:txBody>
      </p:sp>
      <p:pic>
        <p:nvPicPr>
          <p:cNvPr id="7" name="Immagine 6">
            <a:extLst>
              <a:ext uri="{FF2B5EF4-FFF2-40B4-BE49-F238E27FC236}">
                <a16:creationId xmlns:a16="http://schemas.microsoft.com/office/drawing/2014/main" id="{5FA27F49-5472-D624-1C92-6F7F3BF0E54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Lst>
          </a:blip>
          <a:srcRect r="25373"/>
          <a:stretch/>
        </p:blipFill>
        <p:spPr>
          <a:xfrm>
            <a:off x="2464797" y="683344"/>
            <a:ext cx="5419725" cy="3736256"/>
          </a:xfrm>
          <a:prstGeom prst="rect">
            <a:avLst/>
          </a:prstGeom>
        </p:spPr>
      </p:pic>
      <p:cxnSp>
        <p:nvCxnSpPr>
          <p:cNvPr id="8" name="Connettore 2 7">
            <a:extLst>
              <a:ext uri="{FF2B5EF4-FFF2-40B4-BE49-F238E27FC236}">
                <a16:creationId xmlns:a16="http://schemas.microsoft.com/office/drawing/2014/main" id="{A159B56B-917D-0970-44E5-1E614AED5003}"/>
              </a:ext>
            </a:extLst>
          </p:cNvPr>
          <p:cNvCxnSpPr>
            <a:cxnSpLocks/>
          </p:cNvCxnSpPr>
          <p:nvPr/>
        </p:nvCxnSpPr>
        <p:spPr>
          <a:xfrm flipH="1">
            <a:off x="9806263" y="1322686"/>
            <a:ext cx="597148"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91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AE55347-BA0B-BC23-356E-3F921479D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14A39DAE-FA29-59EC-852F-A80199B3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2DF6595B-51DF-6426-FC8D-E26B5841FFDF}"/>
              </a:ext>
            </a:extLst>
          </p:cNvPr>
          <p:cNvPicPr>
            <a:picLocks noChangeAspect="1"/>
          </p:cNvPicPr>
          <p:nvPr/>
        </p:nvPicPr>
        <p:blipFill>
          <a:blip r:embed="rId4"/>
          <a:stretch>
            <a:fillRect/>
          </a:stretch>
        </p:blipFill>
        <p:spPr>
          <a:xfrm>
            <a:off x="1524000" y="736938"/>
            <a:ext cx="9144000" cy="3352800"/>
          </a:xfrm>
          <a:prstGeom prst="rect">
            <a:avLst/>
          </a:prstGeom>
        </p:spPr>
      </p:pic>
      <p:sp>
        <p:nvSpPr>
          <p:cNvPr id="6" name="CasellaDiTesto 5">
            <a:extLst>
              <a:ext uri="{FF2B5EF4-FFF2-40B4-BE49-F238E27FC236}">
                <a16:creationId xmlns:a16="http://schemas.microsoft.com/office/drawing/2014/main" id="{2DF4DCE9-F3AB-4564-A062-1686D94B142F}"/>
              </a:ext>
            </a:extLst>
          </p:cNvPr>
          <p:cNvSpPr txBox="1"/>
          <p:nvPr/>
        </p:nvSpPr>
        <p:spPr>
          <a:xfrm>
            <a:off x="0" y="4458206"/>
            <a:ext cx="12192000" cy="2031325"/>
          </a:xfrm>
          <a:prstGeom prst="rect">
            <a:avLst/>
          </a:prstGeom>
          <a:noFill/>
        </p:spPr>
        <p:txBody>
          <a:bodyPr wrap="square" rtlCol="0">
            <a:spAutoFit/>
          </a:bodyPr>
          <a:lstStyle/>
          <a:p>
            <a:r>
              <a:rPr lang="it-IT" b="1" dirty="0">
                <a:solidFill>
                  <a:srgbClr val="002060"/>
                </a:solidFill>
                <a:latin typeface="Tw Cen MT" panose="020B0602020104020603" pitchFamily="34" charset="0"/>
              </a:rPr>
              <a:t>Cliccando sui vari pulsanti potrete accedere alle varie informazioni relative alla ASD/SSD:</a:t>
            </a:r>
          </a:p>
          <a:p>
            <a:pPr marL="809625" indent="-266700">
              <a:buFontTx/>
              <a:buChar char="-"/>
            </a:pPr>
            <a:r>
              <a:rPr lang="it-IT" b="1" dirty="0">
                <a:solidFill>
                  <a:srgbClr val="002060"/>
                </a:solidFill>
                <a:latin typeface="Tw Cen MT" panose="020B0602020104020603" pitchFamily="34" charset="0"/>
              </a:rPr>
              <a:t>Panoramica</a:t>
            </a:r>
          </a:p>
          <a:p>
            <a:pPr marL="809625" indent="-266700">
              <a:buFontTx/>
              <a:buChar char="-"/>
            </a:pPr>
            <a:r>
              <a:rPr lang="it-IT" b="1" dirty="0">
                <a:solidFill>
                  <a:srgbClr val="002060"/>
                </a:solidFill>
                <a:latin typeface="Tw Cen MT" panose="020B0602020104020603" pitchFamily="34" charset="0"/>
              </a:rPr>
              <a:t>Affiliazioni</a:t>
            </a:r>
          </a:p>
          <a:p>
            <a:pPr marL="809625" indent="-266700">
              <a:buFontTx/>
              <a:buChar char="-"/>
            </a:pPr>
            <a:r>
              <a:rPr lang="it-IT" b="1" dirty="0">
                <a:solidFill>
                  <a:srgbClr val="002060"/>
                </a:solidFill>
                <a:latin typeface="Tw Cen MT" panose="020B0602020104020603" pitchFamily="34" charset="0"/>
              </a:rPr>
              <a:t>Documenti</a:t>
            </a:r>
          </a:p>
          <a:p>
            <a:pPr marL="809625" indent="-266700">
              <a:buFontTx/>
              <a:buChar char="-"/>
            </a:pPr>
            <a:r>
              <a:rPr lang="it-IT" b="1" dirty="0">
                <a:solidFill>
                  <a:srgbClr val="002060"/>
                </a:solidFill>
                <a:latin typeface="Tw Cen MT" panose="020B0602020104020603" pitchFamily="34" charset="0"/>
              </a:rPr>
              <a:t>Consigli</a:t>
            </a:r>
          </a:p>
          <a:p>
            <a:pPr marL="809625" indent="-266700">
              <a:buFontTx/>
              <a:buChar char="-"/>
            </a:pPr>
            <a:r>
              <a:rPr lang="it-IT" b="1" dirty="0">
                <a:solidFill>
                  <a:srgbClr val="002060"/>
                </a:solidFill>
                <a:latin typeface="Tw Cen MT" panose="020B0602020104020603" pitchFamily="34" charset="0"/>
              </a:rPr>
              <a:t>Tesseramenti</a:t>
            </a:r>
          </a:p>
          <a:p>
            <a:pPr marL="809625" indent="-266700">
              <a:buFontTx/>
              <a:buChar char="-"/>
            </a:pPr>
            <a:r>
              <a:rPr lang="it-IT" b="1" dirty="0">
                <a:solidFill>
                  <a:srgbClr val="002060"/>
                </a:solidFill>
                <a:latin typeface="Tw Cen MT" panose="020B0602020104020603" pitchFamily="34" charset="0"/>
              </a:rPr>
              <a:t>Attività</a:t>
            </a:r>
          </a:p>
        </p:txBody>
      </p:sp>
    </p:spTree>
    <p:extLst>
      <p:ext uri="{BB962C8B-B14F-4D97-AF65-F5344CB8AC3E}">
        <p14:creationId xmlns:p14="http://schemas.microsoft.com/office/powerpoint/2010/main" val="110022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EB3ABEA-D165-280D-56C5-58DAC5605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482" name="Titolo 1"/>
          <p:cNvSpPr>
            <a:spLocks noGrp="1"/>
          </p:cNvSpPr>
          <p:nvPr>
            <p:ph type="title"/>
          </p:nvPr>
        </p:nvSpPr>
        <p:spPr>
          <a:xfrm>
            <a:off x="729762" y="585217"/>
            <a:ext cx="10014438" cy="1126852"/>
          </a:xfrm>
        </p:spPr>
        <p:txBody>
          <a:bodyPr>
            <a:normAutofit/>
          </a:bodyPr>
          <a:lstStyle/>
          <a:p>
            <a:pPr algn="ctr"/>
            <a:r>
              <a:rPr lang="it-IT" altLang="it-IT" sz="2800" dirty="0">
                <a:latin typeface="+mn-lt"/>
                <a:cs typeface="Arial" panose="020B0604020202020204" pitchFamily="34" charset="0"/>
              </a:rPr>
              <a:t>Registro Nazionale delle Attività Sportive Dilettantistiche</a:t>
            </a:r>
            <a:br>
              <a:rPr lang="it-IT" altLang="it-IT" sz="2800" dirty="0">
                <a:latin typeface="+mn-lt"/>
                <a:cs typeface="Arial" panose="020B0604020202020204" pitchFamily="34" charset="0"/>
              </a:rPr>
            </a:br>
            <a:r>
              <a:rPr lang="it-IT" altLang="it-IT" sz="2800" dirty="0">
                <a:latin typeface="+mn-lt"/>
                <a:cs typeface="Arial" panose="020B0604020202020204" pitchFamily="34" charset="0"/>
              </a:rPr>
              <a:t>(artt.4-5-6 D.L. 39/21 – Entrata in vigore 31 agosto 2022)</a:t>
            </a: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752363333"/>
              </p:ext>
            </p:extLst>
          </p:nvPr>
        </p:nvGraphicFramePr>
        <p:xfrm>
          <a:off x="873308" y="1712069"/>
          <a:ext cx="9727345" cy="4394331"/>
        </p:xfrm>
        <a:graphic>
          <a:graphicData uri="http://schemas.openxmlformats.org/drawingml/2006/table">
            <a:tbl>
              <a:tblPr firstRow="1" firstCol="1" bandRow="1">
                <a:tableStyleId>{5C22544A-7EE6-4342-B048-85BDC9FD1C3A}</a:tableStyleId>
              </a:tblPr>
              <a:tblGrid>
                <a:gridCol w="9727345">
                  <a:extLst>
                    <a:ext uri="{9D8B030D-6E8A-4147-A177-3AD203B41FA5}">
                      <a16:colId xmlns:a16="http://schemas.microsoft.com/office/drawing/2014/main" val="2913382754"/>
                    </a:ext>
                  </a:extLst>
                </a:gridCol>
              </a:tblGrid>
              <a:tr h="505169">
                <a:tc>
                  <a:txBody>
                    <a:bodyPr/>
                    <a:lstStyle/>
                    <a:p>
                      <a:pPr algn="just">
                        <a:spcAft>
                          <a:spcPts val="0"/>
                        </a:spcAft>
                      </a:pPr>
                      <a:r>
                        <a:rPr lang="it-IT" sz="2000" dirty="0">
                          <a:solidFill>
                            <a:schemeClr val="tx1"/>
                          </a:solidFill>
                          <a:effectLst/>
                        </a:rPr>
                        <a:t>Istituito</a:t>
                      </a:r>
                      <a:r>
                        <a:rPr lang="it-IT" sz="2000" baseline="0" dirty="0">
                          <a:solidFill>
                            <a:schemeClr val="tx1"/>
                          </a:solidFill>
                          <a:effectLst/>
                        </a:rPr>
                        <a:t> p</a:t>
                      </a:r>
                      <a:r>
                        <a:rPr lang="it-IT" sz="2000" dirty="0">
                          <a:solidFill>
                            <a:schemeClr val="tx1"/>
                          </a:solidFill>
                          <a:effectLst/>
                        </a:rPr>
                        <a:t>resso il Dipartimento per lo Sport</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extLst>
                  <a:ext uri="{0D108BD9-81ED-4DB2-BD59-A6C34878D82A}">
                    <a16:rowId xmlns:a16="http://schemas.microsoft.com/office/drawing/2014/main" val="1917504579"/>
                  </a:ext>
                </a:extLst>
              </a:tr>
              <a:tr h="1063507">
                <a:tc>
                  <a:txBody>
                    <a:bodyPr/>
                    <a:lstStyle/>
                    <a:p>
                      <a:pPr algn="just">
                        <a:spcAft>
                          <a:spcPts val="0"/>
                        </a:spcAft>
                      </a:pPr>
                      <a:r>
                        <a:rPr lang="it-IT" sz="2000" dirty="0">
                          <a:solidFill>
                            <a:schemeClr val="tx1"/>
                          </a:solidFill>
                          <a:effectLst/>
                        </a:rPr>
                        <a:t>Gestito con modalità telematiche.</a:t>
                      </a:r>
                    </a:p>
                    <a:p>
                      <a:pPr algn="just">
                        <a:spcAft>
                          <a:spcPts val="0"/>
                        </a:spcAft>
                      </a:pPr>
                      <a:r>
                        <a:rPr lang="it-IT" sz="2000" dirty="0">
                          <a:solidFill>
                            <a:schemeClr val="tx1"/>
                          </a:solidFill>
                          <a:effectLst/>
                        </a:rPr>
                        <a:t>Il trattamento dei relativi dati è consentito alle pubbliche amministrazioni che ne facciano richiesta per lo svolgimento dei propri fini istituzionali.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extLst>
                  <a:ext uri="{0D108BD9-81ED-4DB2-BD59-A6C34878D82A}">
                    <a16:rowId xmlns:a16="http://schemas.microsoft.com/office/drawing/2014/main" val="902370867"/>
                  </a:ext>
                </a:extLst>
              </a:tr>
              <a:tr h="1329384">
                <a:tc>
                  <a:txBody>
                    <a:bodyPr/>
                    <a:lstStyle/>
                    <a:p>
                      <a:pPr algn="just">
                        <a:spcAft>
                          <a:spcPts val="0"/>
                        </a:spcAft>
                      </a:pPr>
                      <a:r>
                        <a:rPr lang="it-IT" sz="2000" dirty="0">
                          <a:solidFill>
                            <a:schemeClr val="tx1"/>
                          </a:solidFill>
                          <a:effectLst/>
                        </a:rPr>
                        <a:t>Nel Registro sono iscritte tutte le Società e Associazioni sportive dilettantistiche che svolgono attività sportiva, compresa l'attività didattica e formativa, operanti nell'ambito di una Federazione sportiva nazionale, Disciplina sportiva associata o di un Ente di promozione sportiva riconosciuti dal CONI.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extLst>
                  <a:ext uri="{0D108BD9-81ED-4DB2-BD59-A6C34878D82A}">
                    <a16:rowId xmlns:a16="http://schemas.microsoft.com/office/drawing/2014/main" val="3795412644"/>
                  </a:ext>
                </a:extLst>
              </a:tr>
              <a:tr h="886671">
                <a:tc>
                  <a:txBody>
                    <a:bodyPr/>
                    <a:lstStyle/>
                    <a:p>
                      <a:pPr algn="just">
                        <a:spcAft>
                          <a:spcPts val="0"/>
                        </a:spcAft>
                      </a:pPr>
                      <a:r>
                        <a:rPr lang="it-IT" sz="2000" dirty="0">
                          <a:solidFill>
                            <a:schemeClr val="tx1"/>
                          </a:solidFill>
                          <a:effectLst/>
                        </a:rPr>
                        <a:t>L'iscrizione nel Registro certifica la natura dilettantistica di Società e Associazioni sportive, per tutti gli effetti che l'ordinamento ricollega a tale qualifica.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extLst>
                  <a:ext uri="{0D108BD9-81ED-4DB2-BD59-A6C34878D82A}">
                    <a16:rowId xmlns:a16="http://schemas.microsoft.com/office/drawing/2014/main" val="1268675168"/>
                  </a:ext>
                </a:extLst>
              </a:tr>
              <a:tr h="591114">
                <a:tc>
                  <a:txBody>
                    <a:bodyPr/>
                    <a:lstStyle/>
                    <a:p>
                      <a:pPr algn="just">
                        <a:spcAft>
                          <a:spcPts val="0"/>
                        </a:spcAft>
                      </a:pPr>
                      <a:r>
                        <a:rPr lang="it-IT" sz="2000" dirty="0">
                          <a:solidFill>
                            <a:schemeClr val="tx1"/>
                          </a:solidFill>
                          <a:effectLst/>
                        </a:rPr>
                        <a:t>Sono iscritti in una sezione speciale le Società e Associazioni sportive riconosciute dal Comitato italiano </a:t>
                      </a:r>
                      <a:r>
                        <a:rPr lang="it-IT" sz="2000" dirty="0" err="1">
                          <a:solidFill>
                            <a:schemeClr val="tx1"/>
                          </a:solidFill>
                          <a:effectLst/>
                        </a:rPr>
                        <a:t>paralimpico</a:t>
                      </a:r>
                      <a:r>
                        <a:rPr lang="it-IT" sz="2000" dirty="0">
                          <a:solidFill>
                            <a:schemeClr val="tx1"/>
                          </a:solidFill>
                          <a:effectLst/>
                        </a:rPr>
                        <a:t>.</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tcPr>
                </a:tc>
                <a:extLst>
                  <a:ext uri="{0D108BD9-81ED-4DB2-BD59-A6C34878D82A}">
                    <a16:rowId xmlns:a16="http://schemas.microsoft.com/office/drawing/2014/main" val="2840274650"/>
                  </a:ext>
                </a:extLst>
              </a:tr>
            </a:tbl>
          </a:graphicData>
        </a:graphic>
      </p:graphicFrame>
      <p:pic>
        <p:nvPicPr>
          <p:cNvPr id="3" name="Immagine 2" descr="Marchio FIC.eps">
            <a:extLst>
              <a:ext uri="{FF2B5EF4-FFF2-40B4-BE49-F238E27FC236}">
                <a16:creationId xmlns:a16="http://schemas.microsoft.com/office/drawing/2014/main" id="{3118950A-D451-0403-9FFC-E8969094B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224662995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ACBBD54-1208-740A-3A35-61E456E6B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magine 7" descr="Marchio FIC.eps">
            <a:extLst>
              <a:ext uri="{FF2B5EF4-FFF2-40B4-BE49-F238E27FC236}">
                <a16:creationId xmlns:a16="http://schemas.microsoft.com/office/drawing/2014/main" id="{A6B1EC02-0310-C5C5-F175-C317F0F1D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pic>
        <p:nvPicPr>
          <p:cNvPr id="5" name="Immagine 4">
            <a:extLst>
              <a:ext uri="{FF2B5EF4-FFF2-40B4-BE49-F238E27FC236}">
                <a16:creationId xmlns:a16="http://schemas.microsoft.com/office/drawing/2014/main" id="{680112F6-F20C-F988-D273-FA65B53AF710}"/>
              </a:ext>
            </a:extLst>
          </p:cNvPr>
          <p:cNvPicPr>
            <a:picLocks noChangeAspect="1"/>
          </p:cNvPicPr>
          <p:nvPr/>
        </p:nvPicPr>
        <p:blipFill>
          <a:blip r:embed="rId4"/>
          <a:stretch>
            <a:fillRect/>
          </a:stretch>
        </p:blipFill>
        <p:spPr>
          <a:xfrm>
            <a:off x="2059781" y="561975"/>
            <a:ext cx="8072437" cy="4504046"/>
          </a:xfrm>
          <a:prstGeom prst="rect">
            <a:avLst/>
          </a:prstGeom>
        </p:spPr>
      </p:pic>
      <p:sp>
        <p:nvSpPr>
          <p:cNvPr id="6" name="CasellaDiTesto 5">
            <a:extLst>
              <a:ext uri="{FF2B5EF4-FFF2-40B4-BE49-F238E27FC236}">
                <a16:creationId xmlns:a16="http://schemas.microsoft.com/office/drawing/2014/main" id="{7AE8AB66-98F3-0461-8111-9C44415D8919}"/>
              </a:ext>
            </a:extLst>
          </p:cNvPr>
          <p:cNvSpPr txBox="1"/>
          <p:nvPr/>
        </p:nvSpPr>
        <p:spPr>
          <a:xfrm>
            <a:off x="-1" y="5392519"/>
            <a:ext cx="12192000" cy="369332"/>
          </a:xfrm>
          <a:prstGeom prst="rect">
            <a:avLst/>
          </a:prstGeom>
          <a:noFill/>
        </p:spPr>
        <p:txBody>
          <a:bodyPr wrap="square" rtlCol="0">
            <a:spAutoFit/>
          </a:bodyPr>
          <a:lstStyle/>
          <a:p>
            <a:pPr algn="just"/>
            <a:r>
              <a:rPr lang="it-IT" b="1" dirty="0">
                <a:solidFill>
                  <a:srgbClr val="002060"/>
                </a:solidFill>
                <a:latin typeface="Tw Cen MT" panose="020B0602020104020603" pitchFamily="34" charset="0"/>
              </a:rPr>
              <a:t>Es. Affiliazioni: si ottiene il riepilogo dei rapporti con uno o più </a:t>
            </a:r>
            <a:r>
              <a:rPr lang="it-IT" b="1" dirty="0">
                <a:solidFill>
                  <a:srgbClr val="002060"/>
                </a:solidFill>
              </a:rPr>
              <a:t>Organismi</a:t>
            </a:r>
            <a:r>
              <a:rPr lang="it-IT" b="1" dirty="0">
                <a:solidFill>
                  <a:srgbClr val="002060"/>
                </a:solidFill>
                <a:latin typeface="Tw Cen MT" panose="020B0602020104020603" pitchFamily="34" charset="0"/>
              </a:rPr>
              <a:t> Affilianti</a:t>
            </a:r>
          </a:p>
        </p:txBody>
      </p:sp>
    </p:spTree>
    <p:extLst>
      <p:ext uri="{BB962C8B-B14F-4D97-AF65-F5344CB8AC3E}">
        <p14:creationId xmlns:p14="http://schemas.microsoft.com/office/powerpoint/2010/main" val="1908626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5CBE839-2980-9301-A3C9-B07CF0522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148930635"/>
              </p:ext>
            </p:extLst>
          </p:nvPr>
        </p:nvGraphicFramePr>
        <p:xfrm>
          <a:off x="752412" y="635158"/>
          <a:ext cx="9848975" cy="5079109"/>
        </p:xfrm>
        <a:graphic>
          <a:graphicData uri="http://schemas.openxmlformats.org/drawingml/2006/table">
            <a:tbl>
              <a:tblPr firstRow="1" firstCol="1" bandRow="1">
                <a:tableStyleId>{5C22544A-7EE6-4342-B048-85BDC9FD1C3A}</a:tableStyleId>
              </a:tblPr>
              <a:tblGrid>
                <a:gridCol w="9848975">
                  <a:extLst>
                    <a:ext uri="{9D8B030D-6E8A-4147-A177-3AD203B41FA5}">
                      <a16:colId xmlns:a16="http://schemas.microsoft.com/office/drawing/2014/main" val="44635477"/>
                    </a:ext>
                  </a:extLst>
                </a:gridCol>
              </a:tblGrid>
              <a:tr h="1595928">
                <a:tc>
                  <a:txBody>
                    <a:bodyPr/>
                    <a:lstStyle/>
                    <a:p>
                      <a:pPr algn="just">
                        <a:spcAft>
                          <a:spcPts val="0"/>
                        </a:spcAft>
                      </a:pPr>
                      <a:r>
                        <a:rPr lang="it-IT" sz="2000" dirty="0">
                          <a:solidFill>
                            <a:schemeClr val="tx1"/>
                          </a:solidFill>
                          <a:effectLst/>
                        </a:rPr>
                        <a:t>1. La domanda di iscrizione è inviata al Dipartimento per lo sport, su richiesta delle Associazioni e Società sportive dilettantistiche, dalla Federazione sportiva nazionale, dalla Disciplina sportiva associata o dall'Ente di promozione sportiva affiliante.</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1009789311"/>
                  </a:ext>
                </a:extLst>
              </a:tr>
              <a:tr h="461143">
                <a:tc>
                  <a:txBody>
                    <a:bodyPr/>
                    <a:lstStyle/>
                    <a:p>
                      <a:pPr algn="just">
                        <a:spcAft>
                          <a:spcPts val="0"/>
                        </a:spcAft>
                      </a:pPr>
                      <a:r>
                        <a:rPr lang="it-IT" sz="2000" dirty="0">
                          <a:solidFill>
                            <a:schemeClr val="tx1"/>
                          </a:solidFill>
                          <a:effectLst/>
                        </a:rPr>
                        <a:t>2. Alla domanda è allegata la documentazione attestante:</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545352574"/>
                  </a:ext>
                </a:extLst>
              </a:tr>
              <a:tr h="1049876">
                <a:tc>
                  <a:txBody>
                    <a:bodyPr/>
                    <a:lstStyle/>
                    <a:p>
                      <a:pPr algn="just">
                        <a:spcAft>
                          <a:spcPts val="0"/>
                        </a:spcAft>
                      </a:pPr>
                      <a:r>
                        <a:rPr lang="it-IT" sz="2000" dirty="0">
                          <a:solidFill>
                            <a:schemeClr val="tx1"/>
                          </a:solidFill>
                          <a:effectLst/>
                        </a:rPr>
                        <a:t>a) La ragione sociale o denominazione, natura giuridica, codice fiscale ed eventuale partita IVA dell’associazione o società sportiva dilettantistica;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394953354"/>
                  </a:ext>
                </a:extLst>
              </a:tr>
              <a:tr h="461143">
                <a:tc>
                  <a:txBody>
                    <a:bodyPr/>
                    <a:lstStyle/>
                    <a:p>
                      <a:pPr algn="just">
                        <a:spcAft>
                          <a:spcPts val="0"/>
                        </a:spcAft>
                      </a:pPr>
                      <a:r>
                        <a:rPr lang="it-IT" sz="2000" dirty="0">
                          <a:solidFill>
                            <a:schemeClr val="tx1"/>
                          </a:solidFill>
                          <a:effectLst/>
                        </a:rPr>
                        <a:t>b) i dati inerenti la sede legale e i recapiti; </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3900773381"/>
                  </a:ext>
                </a:extLst>
              </a:tr>
              <a:tr h="461143">
                <a:tc>
                  <a:txBody>
                    <a:bodyPr/>
                    <a:lstStyle/>
                    <a:p>
                      <a:pPr algn="just">
                        <a:spcAft>
                          <a:spcPts val="0"/>
                        </a:spcAft>
                      </a:pPr>
                      <a:r>
                        <a:rPr lang="it-IT" sz="2000" dirty="0">
                          <a:solidFill>
                            <a:schemeClr val="tx1"/>
                          </a:solidFill>
                          <a:effectLst/>
                        </a:rPr>
                        <a:t>c) la data dello statuto vigente</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4119741117"/>
                  </a:ext>
                </a:extLst>
              </a:tr>
              <a:tr h="1049876">
                <a:tc>
                  <a:txBody>
                    <a:bodyPr/>
                    <a:lstStyle/>
                    <a:p>
                      <a:pPr algn="just">
                        <a:spcAft>
                          <a:spcPts val="0"/>
                        </a:spcAft>
                      </a:pPr>
                      <a:r>
                        <a:rPr lang="it-IT" sz="2000" dirty="0">
                          <a:solidFill>
                            <a:schemeClr val="tx1"/>
                          </a:solidFill>
                          <a:effectLst/>
                        </a:rPr>
                        <a:t>d) la dichiarazione contenente l’indicazione dell’oggetto sociale e le attività sportive, didattiche e formative;  </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0" marR="62180" marT="0" marB="0">
                    <a:solidFill>
                      <a:srgbClr val="33CCFF">
                        <a:alpha val="41000"/>
                      </a:srgbClr>
                    </a:solidFill>
                  </a:tcPr>
                </a:tc>
                <a:extLst>
                  <a:ext uri="{0D108BD9-81ED-4DB2-BD59-A6C34878D82A}">
                    <a16:rowId xmlns:a16="http://schemas.microsoft.com/office/drawing/2014/main" val="2428448447"/>
                  </a:ext>
                </a:extLst>
              </a:tr>
            </a:tbl>
          </a:graphicData>
        </a:graphic>
      </p:graphicFrame>
      <p:pic>
        <p:nvPicPr>
          <p:cNvPr id="3" name="Immagine 2" descr="Marchio FIC.eps">
            <a:extLst>
              <a:ext uri="{FF2B5EF4-FFF2-40B4-BE49-F238E27FC236}">
                <a16:creationId xmlns:a16="http://schemas.microsoft.com/office/drawing/2014/main" id="{7D3B33F9-7306-D310-5034-D4691E9C4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653840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660E4E9-D25D-5886-1F3D-7C01A5FE0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4264649968"/>
              </p:ext>
            </p:extLst>
          </p:nvPr>
        </p:nvGraphicFramePr>
        <p:xfrm>
          <a:off x="697524" y="836245"/>
          <a:ext cx="9928106" cy="4509303"/>
        </p:xfrm>
        <a:graphic>
          <a:graphicData uri="http://schemas.openxmlformats.org/drawingml/2006/table">
            <a:tbl>
              <a:tblPr firstRow="1" firstCol="1" bandRow="1">
                <a:tableStyleId>{5C22544A-7EE6-4342-B048-85BDC9FD1C3A}</a:tableStyleId>
              </a:tblPr>
              <a:tblGrid>
                <a:gridCol w="9928106">
                  <a:extLst>
                    <a:ext uri="{9D8B030D-6E8A-4147-A177-3AD203B41FA5}">
                      <a16:colId xmlns:a16="http://schemas.microsoft.com/office/drawing/2014/main" val="44635477"/>
                    </a:ext>
                  </a:extLst>
                </a:gridCol>
              </a:tblGrid>
              <a:tr h="1456220">
                <a:tc>
                  <a:txBody>
                    <a:bodyPr/>
                    <a:lstStyle/>
                    <a:p>
                      <a:pPr algn="just">
                        <a:spcAft>
                          <a:spcPts val="0"/>
                        </a:spcAft>
                      </a:pPr>
                      <a:r>
                        <a:rPr lang="it-IT" sz="2000" dirty="0">
                          <a:solidFill>
                            <a:schemeClr val="tx1"/>
                          </a:solidFill>
                          <a:effectLst/>
                        </a:rPr>
                        <a:t>e) la dichiarazione contenente l’indicazione della composizione e della durata dell’organo amministrativo e delle generalità del legale rappresentante e degli amministratori;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tcPr>
                </a:tc>
                <a:extLst>
                  <a:ext uri="{0D108BD9-81ED-4DB2-BD59-A6C34878D82A}">
                    <a16:rowId xmlns:a16="http://schemas.microsoft.com/office/drawing/2014/main" val="1339963279"/>
                  </a:ext>
                </a:extLst>
              </a:tr>
              <a:tr h="757914">
                <a:tc>
                  <a:txBody>
                    <a:bodyPr/>
                    <a:lstStyle/>
                    <a:p>
                      <a:pPr algn="just">
                        <a:spcAft>
                          <a:spcPts val="0"/>
                        </a:spcAft>
                      </a:pPr>
                      <a:r>
                        <a:rPr lang="it-IT" sz="2000" dirty="0">
                          <a:solidFill>
                            <a:schemeClr val="tx1"/>
                          </a:solidFill>
                          <a:effectLst/>
                        </a:rPr>
                        <a:t>f) i dati dei tesserati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tcPr>
                </a:tc>
                <a:extLst>
                  <a:ext uri="{0D108BD9-81ED-4DB2-BD59-A6C34878D82A}">
                    <a16:rowId xmlns:a16="http://schemas.microsoft.com/office/drawing/2014/main" val="3755728531"/>
                  </a:ext>
                </a:extLst>
              </a:tr>
              <a:tr h="1279249">
                <a:tc>
                  <a:txBody>
                    <a:bodyPr/>
                    <a:lstStyle/>
                    <a:p>
                      <a:pPr algn="just">
                        <a:spcAft>
                          <a:spcPts val="0"/>
                        </a:spcAft>
                      </a:pPr>
                      <a:r>
                        <a:rPr lang="it-IT" sz="2000" dirty="0">
                          <a:solidFill>
                            <a:schemeClr val="tx1"/>
                          </a:solidFill>
                          <a:effectLst/>
                        </a:rPr>
                        <a:t>g) l'elenco degli impianti utilizzati per lo svolgimento </a:t>
                      </a:r>
                      <a:r>
                        <a:rPr lang="it-IT" sz="2000" dirty="0" err="1">
                          <a:solidFill>
                            <a:schemeClr val="tx1"/>
                          </a:solidFill>
                          <a:effectLst/>
                        </a:rPr>
                        <a:t>dell'attivita'</a:t>
                      </a:r>
                      <a:r>
                        <a:rPr lang="it-IT" sz="2000" dirty="0">
                          <a:solidFill>
                            <a:schemeClr val="tx1"/>
                          </a:solidFill>
                          <a:effectLst/>
                        </a:rPr>
                        <a:t> sportiva praticata e i dati relativi ai contratti che attestano il diritto di utilizzo degli stessi (concessioni, locazioni, comodati); ELIMINATO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tcPr>
                </a:tc>
                <a:extLst>
                  <a:ext uri="{0D108BD9-81ED-4DB2-BD59-A6C34878D82A}">
                    <a16:rowId xmlns:a16="http://schemas.microsoft.com/office/drawing/2014/main" val="807179769"/>
                  </a:ext>
                </a:extLst>
              </a:tr>
              <a:tr h="1015920">
                <a:tc>
                  <a:txBody>
                    <a:bodyPr/>
                    <a:lstStyle/>
                    <a:p>
                      <a:pPr algn="just">
                        <a:spcAft>
                          <a:spcPts val="0"/>
                        </a:spcAft>
                      </a:pPr>
                      <a:r>
                        <a:rPr lang="it-IT" sz="2000" dirty="0">
                          <a:solidFill>
                            <a:schemeClr val="tx1"/>
                          </a:solidFill>
                          <a:effectLst/>
                        </a:rPr>
                        <a:t>h) i contratti di lavoro sportivo e le collaborazioni amatoriali, con indicazione dei soggetti, dei compensi e delle mansioni svolte. ELIMINATO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tcPr>
                </a:tc>
                <a:extLst>
                  <a:ext uri="{0D108BD9-81ED-4DB2-BD59-A6C34878D82A}">
                    <a16:rowId xmlns:a16="http://schemas.microsoft.com/office/drawing/2014/main" val="4197265430"/>
                  </a:ext>
                </a:extLst>
              </a:tr>
            </a:tbl>
          </a:graphicData>
        </a:graphic>
      </p:graphicFrame>
      <p:pic>
        <p:nvPicPr>
          <p:cNvPr id="3" name="Immagine 2" descr="Marchio FIC.eps">
            <a:extLst>
              <a:ext uri="{FF2B5EF4-FFF2-40B4-BE49-F238E27FC236}">
                <a16:creationId xmlns:a16="http://schemas.microsoft.com/office/drawing/2014/main" id="{B277FDF1-54AB-98A2-FEF8-1AA8CFF0B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2605857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3DFA61E-648F-D50C-2B39-EE7A20B38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2667555015"/>
              </p:ext>
            </p:extLst>
          </p:nvPr>
        </p:nvGraphicFramePr>
        <p:xfrm>
          <a:off x="786583" y="742106"/>
          <a:ext cx="9998754" cy="4997561"/>
        </p:xfrm>
        <a:graphic>
          <a:graphicData uri="http://schemas.openxmlformats.org/drawingml/2006/table">
            <a:tbl>
              <a:tblPr firstRow="1" firstCol="1" bandRow="1">
                <a:tableStyleId>{5C22544A-7EE6-4342-B048-85BDC9FD1C3A}</a:tableStyleId>
              </a:tblPr>
              <a:tblGrid>
                <a:gridCol w="9998754">
                  <a:extLst>
                    <a:ext uri="{9D8B030D-6E8A-4147-A177-3AD203B41FA5}">
                      <a16:colId xmlns:a16="http://schemas.microsoft.com/office/drawing/2014/main" val="44635477"/>
                    </a:ext>
                  </a:extLst>
                </a:gridCol>
              </a:tblGrid>
              <a:tr h="2392775">
                <a:tc>
                  <a:txBody>
                    <a:bodyPr/>
                    <a:lstStyle/>
                    <a:p>
                      <a:pPr algn="just">
                        <a:spcAft>
                          <a:spcPts val="0"/>
                        </a:spcAft>
                      </a:pPr>
                      <a:r>
                        <a:rPr lang="it-IT" sz="2000" dirty="0">
                          <a:solidFill>
                            <a:schemeClr val="tx1"/>
                          </a:solidFill>
                          <a:effectLst/>
                        </a:rPr>
                        <a:t>Ogni Associazione e </a:t>
                      </a:r>
                      <a:r>
                        <a:rPr lang="it-IT" sz="2000" dirty="0" err="1">
                          <a:solidFill>
                            <a:schemeClr val="tx1"/>
                          </a:solidFill>
                          <a:effectLst/>
                        </a:rPr>
                        <a:t>Societa'</a:t>
                      </a:r>
                      <a:r>
                        <a:rPr lang="it-IT" sz="2000" dirty="0">
                          <a:solidFill>
                            <a:schemeClr val="tx1"/>
                          </a:solidFill>
                          <a:effectLst/>
                        </a:rPr>
                        <a:t> sportiva dilettantistica, trasmette in via telematica entro il 31 gennaio dell’anno successivo una dichiarazione riguardante l’aggiornamento dei dati di cui al comma 2, l’aggiornamento degli amministratori in carica e ogni altra modifica intervenuta nell’anno precedente. (attraverso il proprio organismo affiliante, deposita presso il Registro, entro trenta giorni dalla relativa approvazione o modifica: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888816249"/>
                  </a:ext>
                </a:extLst>
              </a:tr>
              <a:tr h="1010626">
                <a:tc>
                  <a:txBody>
                    <a:bodyPr/>
                    <a:lstStyle/>
                    <a:p>
                      <a:pPr algn="just">
                        <a:spcAft>
                          <a:spcPts val="0"/>
                        </a:spcAft>
                      </a:pPr>
                      <a:r>
                        <a:rPr lang="it-IT" sz="2000" dirty="0">
                          <a:solidFill>
                            <a:schemeClr val="tx1"/>
                          </a:solidFill>
                          <a:effectLst/>
                        </a:rPr>
                        <a:t>a) il rendiconto economico finanziario o il bilancio di esercizio approvato dall'assemblea e il relativo verbale; ELIMINATO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967061693"/>
                  </a:ext>
                </a:extLst>
              </a:tr>
              <a:tr h="583532">
                <a:tc>
                  <a:txBody>
                    <a:bodyPr/>
                    <a:lstStyle/>
                    <a:p>
                      <a:pPr algn="just">
                        <a:spcAft>
                          <a:spcPts val="0"/>
                        </a:spcAft>
                      </a:pPr>
                      <a:r>
                        <a:rPr lang="it-IT" sz="2000" dirty="0">
                          <a:solidFill>
                            <a:schemeClr val="tx1"/>
                          </a:solidFill>
                          <a:effectLst/>
                        </a:rPr>
                        <a:t>b) i verbali che apportano modifiche statutarie con gli statuti modificati;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768925193"/>
                  </a:ext>
                </a:extLst>
              </a:tr>
              <a:tr h="505314">
                <a:tc>
                  <a:txBody>
                    <a:bodyPr/>
                    <a:lstStyle/>
                    <a:p>
                      <a:pPr algn="just">
                        <a:spcAft>
                          <a:spcPts val="0"/>
                        </a:spcAft>
                      </a:pPr>
                      <a:r>
                        <a:rPr lang="it-IT" sz="2000" dirty="0">
                          <a:solidFill>
                            <a:schemeClr val="tx1"/>
                          </a:solidFill>
                          <a:effectLst/>
                        </a:rPr>
                        <a:t>c) i verbali che modificano gli organi statutari;</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052968815"/>
                  </a:ext>
                </a:extLst>
              </a:tr>
              <a:tr h="505314">
                <a:tc>
                  <a:txBody>
                    <a:bodyPr/>
                    <a:lstStyle/>
                    <a:p>
                      <a:pPr algn="just">
                        <a:spcAft>
                          <a:spcPts val="0"/>
                        </a:spcAft>
                      </a:pPr>
                      <a:r>
                        <a:rPr lang="it-IT" sz="2000" dirty="0">
                          <a:solidFill>
                            <a:schemeClr val="tx1"/>
                          </a:solidFill>
                          <a:effectLst/>
                        </a:rPr>
                        <a:t>d) i verbali che modificano la sede legale.)</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8" marR="62188"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666396275"/>
                  </a:ext>
                </a:extLst>
              </a:tr>
            </a:tbl>
          </a:graphicData>
        </a:graphic>
      </p:graphicFrame>
      <p:pic>
        <p:nvPicPr>
          <p:cNvPr id="3" name="Immagine 2" descr="Marchio FIC.eps">
            <a:extLst>
              <a:ext uri="{FF2B5EF4-FFF2-40B4-BE49-F238E27FC236}">
                <a16:creationId xmlns:a16="http://schemas.microsoft.com/office/drawing/2014/main" id="{04BD60D8-A582-A665-F426-F8D1E12E1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171017457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26AE863-1F60-48E8-22D1-A881F17F4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206A43D2-46D3-5476-A131-140930D3F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1079653985"/>
              </p:ext>
            </p:extLst>
          </p:nvPr>
        </p:nvGraphicFramePr>
        <p:xfrm>
          <a:off x="838200" y="1168355"/>
          <a:ext cx="10043027" cy="3799057"/>
        </p:xfrm>
        <a:graphic>
          <a:graphicData uri="http://schemas.openxmlformats.org/drawingml/2006/table">
            <a:tbl>
              <a:tblPr firstRow="1" firstCol="1" bandRow="1">
                <a:tableStyleId>{5C22544A-7EE6-4342-B048-85BDC9FD1C3A}</a:tableStyleId>
              </a:tblPr>
              <a:tblGrid>
                <a:gridCol w="10043027">
                  <a:extLst>
                    <a:ext uri="{9D8B030D-6E8A-4147-A177-3AD203B41FA5}">
                      <a16:colId xmlns:a16="http://schemas.microsoft.com/office/drawing/2014/main" val="2243296279"/>
                    </a:ext>
                  </a:extLst>
                </a:gridCol>
              </a:tblGrid>
              <a:tr h="940778">
                <a:tc>
                  <a:txBody>
                    <a:bodyPr/>
                    <a:lstStyle/>
                    <a:p>
                      <a:pPr algn="just">
                        <a:spcAft>
                          <a:spcPts val="0"/>
                        </a:spcAft>
                      </a:pPr>
                      <a:r>
                        <a:rPr lang="it-IT" sz="2000" dirty="0">
                          <a:solidFill>
                            <a:schemeClr val="tx1"/>
                          </a:solidFill>
                          <a:effectLst/>
                        </a:rPr>
                        <a:t>Entro quarantacinque giorni dalla presentazione della domanda, il Dipartimento per lo sport, verificata la sussistenza delle condizioni previste, </a:t>
                      </a:r>
                      <a:r>
                        <a:rPr lang="it-IT" sz="2000" dirty="0" err="1">
                          <a:solidFill>
                            <a:schemeClr val="tx1"/>
                          </a:solidFill>
                          <a:effectLst/>
                        </a:rPr>
                        <a:t>puo'</a:t>
                      </a:r>
                      <a:r>
                        <a:rPr lang="it-IT" sz="2000" dirty="0">
                          <a:solidFill>
                            <a:schemeClr val="tx1"/>
                          </a:solidFill>
                          <a:effectLst/>
                        </a:rPr>
                        <a:t>:</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4" marR="62184"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789658751"/>
                  </a:ext>
                </a:extLst>
              </a:tr>
              <a:tr h="571656">
                <a:tc>
                  <a:txBody>
                    <a:bodyPr/>
                    <a:lstStyle/>
                    <a:p>
                      <a:pPr algn="just">
                        <a:spcAft>
                          <a:spcPts val="0"/>
                        </a:spcAft>
                      </a:pPr>
                      <a:r>
                        <a:rPr lang="it-IT" sz="2000" dirty="0">
                          <a:solidFill>
                            <a:schemeClr val="tx1"/>
                          </a:solidFill>
                          <a:effectLst/>
                        </a:rPr>
                        <a:t>a) accogliere la domanda e iscrivere l'ente;</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4" marR="62184"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657995717"/>
                  </a:ext>
                </a:extLst>
              </a:tr>
              <a:tr h="571656">
                <a:tc>
                  <a:txBody>
                    <a:bodyPr/>
                    <a:lstStyle/>
                    <a:p>
                      <a:pPr algn="just">
                        <a:spcAft>
                          <a:spcPts val="0"/>
                        </a:spcAft>
                      </a:pPr>
                      <a:r>
                        <a:rPr lang="it-IT" sz="2000" dirty="0">
                          <a:solidFill>
                            <a:schemeClr val="tx1"/>
                          </a:solidFill>
                          <a:effectLst/>
                        </a:rPr>
                        <a:t>b) rifiutare l'iscrizione con provvedimento motivato;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4" marR="62184"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643543626"/>
                  </a:ext>
                </a:extLst>
              </a:tr>
              <a:tr h="1714967">
                <a:tc>
                  <a:txBody>
                    <a:bodyPr/>
                    <a:lstStyle/>
                    <a:p>
                      <a:pPr algn="just">
                        <a:spcAft>
                          <a:spcPts val="0"/>
                        </a:spcAft>
                      </a:pPr>
                      <a:r>
                        <a:rPr lang="it-IT" sz="2000" dirty="0">
                          <a:solidFill>
                            <a:schemeClr val="tx1"/>
                          </a:solidFill>
                          <a:effectLst/>
                        </a:rPr>
                        <a:t>c) richiedere di integrare la documentazione ai sensi dell'articolo 1, comma 5, del decreto del Presidente della Repubblica 10 febbraio 2000, n. 361.</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84" marR="62184"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256019355"/>
                  </a:ext>
                </a:extLst>
              </a:tr>
            </a:tbl>
          </a:graphicData>
        </a:graphic>
      </p:graphicFrame>
    </p:spTree>
    <p:extLst>
      <p:ext uri="{BB962C8B-B14F-4D97-AF65-F5344CB8AC3E}">
        <p14:creationId xmlns:p14="http://schemas.microsoft.com/office/powerpoint/2010/main" val="29694641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AC41A94-7BB9-AF14-D66B-7354E7647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magine 2" descr="Marchio FIC.eps">
            <a:extLst>
              <a:ext uri="{FF2B5EF4-FFF2-40B4-BE49-F238E27FC236}">
                <a16:creationId xmlns:a16="http://schemas.microsoft.com/office/drawing/2014/main" id="{A1715BCC-83DB-18B1-C92D-9CE7D9F3E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2098565283"/>
              </p:ext>
            </p:extLst>
          </p:nvPr>
        </p:nvGraphicFramePr>
        <p:xfrm>
          <a:off x="685800" y="658860"/>
          <a:ext cx="9959837" cy="4654188"/>
        </p:xfrm>
        <a:graphic>
          <a:graphicData uri="http://schemas.openxmlformats.org/drawingml/2006/table">
            <a:tbl>
              <a:tblPr firstRow="1" firstCol="1" bandRow="1">
                <a:tableStyleId>{5C22544A-7EE6-4342-B048-85BDC9FD1C3A}</a:tableStyleId>
              </a:tblPr>
              <a:tblGrid>
                <a:gridCol w="9959837">
                  <a:extLst>
                    <a:ext uri="{9D8B030D-6E8A-4147-A177-3AD203B41FA5}">
                      <a16:colId xmlns:a16="http://schemas.microsoft.com/office/drawing/2014/main" val="2243296279"/>
                    </a:ext>
                  </a:extLst>
                </a:gridCol>
              </a:tblGrid>
              <a:tr h="1551395">
                <a:tc>
                  <a:txBody>
                    <a:bodyPr/>
                    <a:lstStyle/>
                    <a:p>
                      <a:pPr algn="just">
                        <a:spcAft>
                          <a:spcPts val="0"/>
                        </a:spcAft>
                      </a:pPr>
                      <a:r>
                        <a:rPr lang="it-IT" sz="2000" dirty="0">
                          <a:solidFill>
                            <a:schemeClr val="tx1"/>
                          </a:solidFill>
                          <a:effectLst/>
                        </a:rPr>
                        <a:t>Decorsi ulteriori trenta giorni dalla comunicazione dei dati integrativi richiesti, la domanda di iscrizione si intende accolta e l'iscrizione </a:t>
                      </a:r>
                      <a:r>
                        <a:rPr lang="it-IT" sz="2000" dirty="0" err="1">
                          <a:solidFill>
                            <a:schemeClr val="tx1"/>
                          </a:solidFill>
                          <a:effectLst/>
                        </a:rPr>
                        <a:t>avra'</a:t>
                      </a:r>
                      <a:r>
                        <a:rPr lang="it-IT" sz="2000" dirty="0">
                          <a:solidFill>
                            <a:schemeClr val="tx1"/>
                          </a:solidFill>
                          <a:effectLst/>
                        </a:rPr>
                        <a:t> </a:t>
                      </a:r>
                      <a:r>
                        <a:rPr lang="it-IT" sz="2000" dirty="0" err="1">
                          <a:solidFill>
                            <a:schemeClr val="tx1"/>
                          </a:solidFill>
                          <a:effectLst/>
                        </a:rPr>
                        <a:t>validita'</a:t>
                      </a:r>
                      <a:r>
                        <a:rPr lang="it-IT" sz="2000" dirty="0">
                          <a:solidFill>
                            <a:schemeClr val="tx1"/>
                          </a:solidFill>
                          <a:effectLst/>
                        </a:rPr>
                        <a:t> dalla data di presentazione della domanda.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304074083"/>
                  </a:ext>
                </a:extLst>
              </a:tr>
              <a:tr h="3102793">
                <a:tc>
                  <a:txBody>
                    <a:bodyPr/>
                    <a:lstStyle/>
                    <a:p>
                      <a:pPr algn="just">
                        <a:spcAft>
                          <a:spcPts val="0"/>
                        </a:spcAft>
                      </a:pPr>
                      <a:r>
                        <a:rPr lang="it-IT" sz="2000" dirty="0">
                          <a:solidFill>
                            <a:schemeClr val="tx1"/>
                          </a:solidFill>
                          <a:effectLst/>
                        </a:rPr>
                        <a:t>In caso di mancato o incompleto deposito degli atti e dei loro aggiornamenti </a:t>
                      </a:r>
                      <a:r>
                        <a:rPr lang="it-IT" sz="2000" dirty="0" err="1">
                          <a:solidFill>
                            <a:schemeClr val="tx1"/>
                          </a:solidFill>
                          <a:effectLst/>
                        </a:rPr>
                        <a:t>nonche</a:t>
                      </a:r>
                      <a:r>
                        <a:rPr lang="it-IT" sz="2000" dirty="0">
                          <a:solidFill>
                            <a:schemeClr val="tx1"/>
                          </a:solidFill>
                          <a:effectLst/>
                        </a:rPr>
                        <a:t>' di quelli relativi alle informazioni obbligatorie, nel rispetto dei termini in esso previsti, il Dipartimento per lo sport diffida l'ente ad adempiere all'obbligo suddetto, assegnando un termine non superiore a centottanta giorni, decorsi inutilmente i quali l'ente </a:t>
                      </a:r>
                      <a:r>
                        <a:rPr lang="it-IT" sz="2000" dirty="0" err="1">
                          <a:solidFill>
                            <a:schemeClr val="tx1"/>
                          </a:solidFill>
                          <a:effectLst/>
                        </a:rPr>
                        <a:t>e'</a:t>
                      </a:r>
                      <a:r>
                        <a:rPr lang="it-IT" sz="2000" dirty="0">
                          <a:solidFill>
                            <a:schemeClr val="tx1"/>
                          </a:solidFill>
                          <a:effectLst/>
                        </a:rPr>
                        <a:t> cancellato dal Registro.</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7" marR="62197"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53220739"/>
                  </a:ext>
                </a:extLst>
              </a:tr>
            </a:tbl>
          </a:graphicData>
        </a:graphic>
      </p:graphicFrame>
    </p:spTree>
    <p:extLst>
      <p:ext uri="{BB962C8B-B14F-4D97-AF65-F5344CB8AC3E}">
        <p14:creationId xmlns:p14="http://schemas.microsoft.com/office/powerpoint/2010/main" val="15322400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2031A8B-46FE-BE96-9B80-DD7A03559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7" name="Segnaposto contenuto 6"/>
          <p:cNvGraphicFramePr>
            <a:graphicFrameLocks noGrp="1"/>
          </p:cNvGraphicFramePr>
          <p:nvPr>
            <p:ph idx="1"/>
            <p:extLst>
              <p:ext uri="{D42A27DB-BD31-4B8C-83A1-F6EECF244321}">
                <p14:modId xmlns:p14="http://schemas.microsoft.com/office/powerpoint/2010/main" val="964447356"/>
              </p:ext>
            </p:extLst>
          </p:nvPr>
        </p:nvGraphicFramePr>
        <p:xfrm>
          <a:off x="805838" y="585216"/>
          <a:ext cx="9709761" cy="5626546"/>
        </p:xfrm>
        <a:graphic>
          <a:graphicData uri="http://schemas.openxmlformats.org/drawingml/2006/table">
            <a:tbl>
              <a:tblPr firstRow="1" firstCol="1" bandRow="1">
                <a:tableStyleId>{5C22544A-7EE6-4342-B048-85BDC9FD1C3A}</a:tableStyleId>
              </a:tblPr>
              <a:tblGrid>
                <a:gridCol w="9709761">
                  <a:extLst>
                    <a:ext uri="{9D8B030D-6E8A-4147-A177-3AD203B41FA5}">
                      <a16:colId xmlns:a16="http://schemas.microsoft.com/office/drawing/2014/main" val="2243296279"/>
                    </a:ext>
                  </a:extLst>
                </a:gridCol>
              </a:tblGrid>
              <a:tr h="269746">
                <a:tc>
                  <a:txBody>
                    <a:bodyPr/>
                    <a:lstStyle/>
                    <a:p>
                      <a:pPr algn="ctr">
                        <a:spcAft>
                          <a:spcPts val="0"/>
                        </a:spcAft>
                      </a:pPr>
                      <a:r>
                        <a:rPr lang="it-IT" sz="2000" dirty="0">
                          <a:solidFill>
                            <a:schemeClr val="tx1"/>
                          </a:solidFill>
                          <a:effectLst/>
                        </a:rPr>
                        <a:t>Istanza di riconoscimento della personalità giuridica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7969963"/>
                  </a:ext>
                </a:extLst>
              </a:tr>
              <a:tr h="514137">
                <a:tc>
                  <a:txBody>
                    <a:bodyPr/>
                    <a:lstStyle/>
                    <a:p>
                      <a:pPr algn="just">
                        <a:spcAft>
                          <a:spcPts val="0"/>
                        </a:spcAft>
                      </a:pPr>
                      <a:r>
                        <a:rPr lang="it-IT" sz="2000" dirty="0">
                          <a:solidFill>
                            <a:schemeClr val="tx1"/>
                          </a:solidFill>
                          <a:effectLst/>
                        </a:rPr>
                        <a:t>Con la domanda di iscrizione al Registro può essere presentata l'istanza di riconoscimento della personalità giuridica</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2336880675"/>
                  </a:ext>
                </a:extLst>
              </a:tr>
              <a:tr h="1339389">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Le associazioni dilettantistiche possono, in deroga al decreto del Presidente della Repubblica 10 febbraio 2000, n. 361, acquistare la personalità giuridica mediante l'iscrizione nel Registro di cui all'articolo 4, fermo restando quanto previsto dagli articoli 17 e 18 della legge 11 marzo 1972, n. 118.</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577820889"/>
                  </a:ext>
                </a:extLst>
              </a:tr>
              <a:tr h="1785852">
                <a:tc>
                  <a:txBody>
                    <a:bodyPr/>
                    <a:lstStyle/>
                    <a:p>
                      <a:pPr algn="just">
                        <a:spcAft>
                          <a:spcPts val="0"/>
                        </a:spcAft>
                      </a:pPr>
                      <a:r>
                        <a:rPr lang="it-IT" sz="2000" dirty="0">
                          <a:solidFill>
                            <a:schemeClr val="tx1"/>
                          </a:solidFill>
                          <a:effectLst/>
                        </a:rPr>
                        <a:t>Il notaio che ha ricevuto l'atto costitutivo di un'associazione, verificata la sussistenza delle condizioni previste dalla legge per la costituzione dell'ente e, in particolare, dalle disposizioni del presente decreto con riferimento alla natura dilettantistica, deve depositarlo, con i relativi allegati, entro venti giorni presso il competente ufficio del Dipartimento per lo sport, richiedendo l'iscrizione dell'ente. Il Dipartimento per lo sport, ricorrendone i presupposti, iscrive l'ente nel registro stesso ai sensi dell'articolo 6.</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3405838778"/>
                  </a:ext>
                </a:extLst>
              </a:tr>
              <a:tr h="1359346">
                <a:tc>
                  <a:txBody>
                    <a:bodyPr/>
                    <a:lstStyle/>
                    <a:p>
                      <a:pPr marL="0" marR="0" indent="0" algn="just" defTabSz="497754" rtl="0" eaLnBrk="1" fontAlgn="auto" latinLnBrk="0" hangingPunct="1">
                        <a:lnSpc>
                          <a:spcPct val="100000"/>
                        </a:lnSpc>
                        <a:spcBef>
                          <a:spcPts val="0"/>
                        </a:spcBef>
                        <a:spcAft>
                          <a:spcPts val="0"/>
                        </a:spcAft>
                        <a:buClrTx/>
                        <a:buSzTx/>
                        <a:buFontTx/>
                        <a:buNone/>
                        <a:tabLst/>
                        <a:defRPr/>
                      </a:pPr>
                      <a:r>
                        <a:rPr lang="it-IT" sz="2000" dirty="0">
                          <a:solidFill>
                            <a:schemeClr val="tx1"/>
                          </a:solidFill>
                          <a:effectLst/>
                        </a:rPr>
                        <a:t>Le modificazioni dell'atto costitutivo e dello statuto devono risultare da atto pubblico e diventano efficaci con l'iscrizione nel Registro. Il relativo procedimento di iscrizione </a:t>
                      </a:r>
                      <a:r>
                        <a:rPr lang="it-IT" sz="2000" dirty="0" err="1">
                          <a:solidFill>
                            <a:schemeClr val="tx1"/>
                          </a:solidFill>
                          <a:effectLst/>
                        </a:rPr>
                        <a:t>e'</a:t>
                      </a:r>
                      <a:r>
                        <a:rPr lang="it-IT" sz="2000" dirty="0">
                          <a:solidFill>
                            <a:schemeClr val="tx1"/>
                          </a:solidFill>
                          <a:effectLst/>
                        </a:rPr>
                        <a:t> regolato ai sensi del comma 3, dell'articolo 6.</a:t>
                      </a: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it-IT"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193" marR="62193" marT="0" marB="0">
                    <a:gradFill>
                      <a:gsLst>
                        <a:gs pos="0">
                          <a:srgbClr val="00B0F0">
                            <a:tint val="66000"/>
                            <a:satMod val="160000"/>
                          </a:srgbClr>
                        </a:gs>
                        <a:gs pos="50000">
                          <a:srgbClr val="00B0F0">
                            <a:tint val="44500"/>
                            <a:satMod val="160000"/>
                          </a:srgbClr>
                        </a:gs>
                        <a:gs pos="100000">
                          <a:srgbClr val="00B0F0">
                            <a:tint val="23500"/>
                            <a:satMod val="160000"/>
                          </a:srgbClr>
                        </a:gs>
                      </a:gsLst>
                      <a:lin ang="2700000" scaled="1"/>
                    </a:gradFill>
                  </a:tcPr>
                </a:tc>
                <a:extLst>
                  <a:ext uri="{0D108BD9-81ED-4DB2-BD59-A6C34878D82A}">
                    <a16:rowId xmlns:a16="http://schemas.microsoft.com/office/drawing/2014/main" val="1780102806"/>
                  </a:ext>
                </a:extLst>
              </a:tr>
            </a:tbl>
          </a:graphicData>
        </a:graphic>
      </p:graphicFrame>
      <p:pic>
        <p:nvPicPr>
          <p:cNvPr id="3" name="Immagine 2" descr="Marchio FIC.eps">
            <a:extLst>
              <a:ext uri="{FF2B5EF4-FFF2-40B4-BE49-F238E27FC236}">
                <a16:creationId xmlns:a16="http://schemas.microsoft.com/office/drawing/2014/main" id="{135214B8-6D7C-3F3D-D0CD-44F3DB5B6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5337" y="5894073"/>
            <a:ext cx="1136925" cy="809521"/>
          </a:xfrm>
          <a:prstGeom prst="rect">
            <a:avLst/>
          </a:prstGeom>
        </p:spPr>
      </p:pic>
    </p:spTree>
    <p:extLst>
      <p:ext uri="{BB962C8B-B14F-4D97-AF65-F5344CB8AC3E}">
        <p14:creationId xmlns:p14="http://schemas.microsoft.com/office/powerpoint/2010/main" val="1125033043"/>
      </p:ext>
    </p:extLst>
  </p:cSld>
  <p:clrMapOvr>
    <a:masterClrMapping/>
  </p:clrMapOvr>
  <p:transition spd="med">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3E90E639F064F4587A349D0EE3B7427" ma:contentTypeVersion="10" ma:contentTypeDescription="Creare un nuovo documento." ma:contentTypeScope="" ma:versionID="51a2259715aa66b7e94815ca36a338a5">
  <xsd:schema xmlns:xsd="http://www.w3.org/2001/XMLSchema" xmlns:xs="http://www.w3.org/2001/XMLSchema" xmlns:p="http://schemas.microsoft.com/office/2006/metadata/properties" xmlns:ns2="36f4fae5-055e-4e28-b51e-e2feba646d90" xmlns:ns3="1a47eb9a-7503-41fc-a9f9-c52e29231713" targetNamespace="http://schemas.microsoft.com/office/2006/metadata/properties" ma:root="true" ma:fieldsID="1a677761cf22fcc7a6fba9d31ff413b2" ns2:_="" ns3:_="">
    <xsd:import namespace="36f4fae5-055e-4e28-b51e-e2feba646d90"/>
    <xsd:import namespace="1a47eb9a-7503-41fc-a9f9-c52e2923171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4fae5-055e-4e28-b51e-e2feba646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df14441a-10fb-4709-bdf7-b684859d5d4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47eb9a-7503-41fc-a9f9-c52e2923171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c43ef2b-fc75-4273-8a4f-cbdbca7fd6e5}" ma:internalName="TaxCatchAll" ma:showField="CatchAllData" ma:web="1a47eb9a-7503-41fc-a9f9-c52e292317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F9E2F7-7AEA-439C-A310-2F3225FB97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f4fae5-055e-4e28-b51e-e2feba646d90"/>
    <ds:schemaRef ds:uri="1a47eb9a-7503-41fc-a9f9-c52e292317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9A8B3F-71C5-48EC-9B7E-5B4C5F877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TotalTime>
  <Words>1638</Words>
  <Application>Microsoft Office PowerPoint</Application>
  <PresentationFormat>Widescreen</PresentationFormat>
  <Paragraphs>115</Paragraphs>
  <Slides>30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30</vt:i4>
      </vt:variant>
    </vt:vector>
  </HeadingPairs>
  <TitlesOfParts>
    <vt:vector size="35" baseType="lpstr">
      <vt:lpstr>Arial</vt:lpstr>
      <vt:lpstr>Calibri</vt:lpstr>
      <vt:lpstr>Calibri Light</vt:lpstr>
      <vt:lpstr>Tw Cen MT</vt:lpstr>
      <vt:lpstr>Tema di Office</vt:lpstr>
      <vt:lpstr>Presentazione standard di PowerPoint</vt:lpstr>
      <vt:lpstr>Riconoscimento ai fini sportivi (art. 10 D.L. 36/21 entrato in vigore il 1 gennaio 2022)</vt:lpstr>
      <vt:lpstr>Registro Nazionale delle Attività Sportive Dilettantistiche (artt.4-5-6 D.L. 39/21 – Entrata in vigore 31 agosto 2022)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dc:creator>
  <cp:lastModifiedBy>Daniela Silverio</cp:lastModifiedBy>
  <cp:revision>18</cp:revision>
  <dcterms:created xsi:type="dcterms:W3CDTF">2022-11-09T11:03:09Z</dcterms:created>
  <dcterms:modified xsi:type="dcterms:W3CDTF">2022-12-20T14:10:16Z</dcterms:modified>
</cp:coreProperties>
</file>