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9" r:id="rId15"/>
    <p:sldId id="281" r:id="rId16"/>
    <p:sldId id="282" r:id="rId17"/>
    <p:sldId id="283" r:id="rId18"/>
    <p:sldId id="284" r:id="rId19"/>
    <p:sldId id="286" r:id="rId20"/>
    <p:sldId id="287" r:id="rId21"/>
    <p:sldId id="288" r:id="rId22"/>
    <p:sldId id="289" r:id="rId23"/>
    <p:sldId id="272" r:id="rId24"/>
    <p:sldId id="268" r:id="rId25"/>
    <p:sldId id="273" r:id="rId26"/>
    <p:sldId id="274" r:id="rId27"/>
    <p:sldId id="270" r:id="rId28"/>
  </p:sldIdLst>
  <p:sldSz cx="12192000" cy="6858000"/>
  <p:notesSz cx="6792913" cy="99250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460C2-5E37-4119-97BA-2CF1529173B3}" v="52" dt="2022-12-20T11:49:18.1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5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a Rotatori" userId="7de048f9-6f2f-4449-8e86-ace49b639313" providerId="ADAL" clId="{E8E460C2-5E37-4119-97BA-2CF1529173B3}"/>
    <pc:docChg chg="undo custSel modSld">
      <pc:chgData name="Eliana Rotatori" userId="7de048f9-6f2f-4449-8e86-ace49b639313" providerId="ADAL" clId="{E8E460C2-5E37-4119-97BA-2CF1529173B3}" dt="2022-12-20T11:57:06.712" v="178" actId="14100"/>
      <pc:docMkLst>
        <pc:docMk/>
      </pc:docMkLst>
      <pc:sldChg chg="addSp modSp mod">
        <pc:chgData name="Eliana Rotatori" userId="7de048f9-6f2f-4449-8e86-ace49b639313" providerId="ADAL" clId="{E8E460C2-5E37-4119-97BA-2CF1529173B3}" dt="2022-12-20T11:41:29.211" v="51" actId="688"/>
        <pc:sldMkLst>
          <pc:docMk/>
          <pc:sldMk cId="309768104" sldId="256"/>
        </pc:sldMkLst>
        <pc:spChg chg="mod">
          <ac:chgData name="Eliana Rotatori" userId="7de048f9-6f2f-4449-8e86-ace49b639313" providerId="ADAL" clId="{E8E460C2-5E37-4119-97BA-2CF1529173B3}" dt="2022-12-20T11:41:29.211" v="51" actId="688"/>
          <ac:spMkLst>
            <pc:docMk/>
            <pc:sldMk cId="309768104" sldId="256"/>
            <ac:spMk id="3" creationId="{00000000-0000-0000-0000-000000000000}"/>
          </ac:spMkLst>
        </pc:spChg>
        <pc:picChg chg="add mod ord">
          <ac:chgData name="Eliana Rotatori" userId="7de048f9-6f2f-4449-8e86-ace49b639313" providerId="ADAL" clId="{E8E460C2-5E37-4119-97BA-2CF1529173B3}" dt="2022-12-20T11:41:20.964" v="48" actId="167"/>
          <ac:picMkLst>
            <pc:docMk/>
            <pc:sldMk cId="309768104" sldId="256"/>
            <ac:picMk id="4" creationId="{ACEFDBAE-E969-5D73-9682-0806CA56FB9F}"/>
          </ac:picMkLst>
        </pc:picChg>
        <pc:picChg chg="add mod">
          <ac:chgData name="Eliana Rotatori" userId="7de048f9-6f2f-4449-8e86-ace49b639313" providerId="ADAL" clId="{E8E460C2-5E37-4119-97BA-2CF1529173B3}" dt="2022-12-20T11:41:10.441" v="47"/>
          <ac:picMkLst>
            <pc:docMk/>
            <pc:sldMk cId="309768104" sldId="256"/>
            <ac:picMk id="5" creationId="{2BC3CE32-B14F-9AAA-79AE-4272BF1A5201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1:41.873" v="156" actId="14100"/>
        <pc:sldMkLst>
          <pc:docMk/>
          <pc:sldMk cId="4131621563" sldId="257"/>
        </pc:sldMkLst>
        <pc:graphicFrameChg chg="mod modGraphic">
          <ac:chgData name="Eliana Rotatori" userId="7de048f9-6f2f-4449-8e86-ace49b639313" providerId="ADAL" clId="{E8E460C2-5E37-4119-97BA-2CF1529173B3}" dt="2022-12-20T11:51:41.873" v="156" actId="14100"/>
          <ac:graphicFrameMkLst>
            <pc:docMk/>
            <pc:sldMk cId="4131621563" sldId="257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34:23" v="3" actId="167"/>
          <ac:picMkLst>
            <pc:docMk/>
            <pc:sldMk cId="4131621563" sldId="257"/>
            <ac:picMk id="5" creationId="{0D003F1F-FF5F-6DEC-E362-F3F69A1492F7}"/>
          </ac:picMkLst>
        </pc:picChg>
        <pc:picChg chg="add mod">
          <ac:chgData name="Eliana Rotatori" userId="7de048f9-6f2f-4449-8e86-ace49b639313" providerId="ADAL" clId="{E8E460C2-5E37-4119-97BA-2CF1529173B3}" dt="2022-12-20T11:34:33.885" v="5" actId="1076"/>
          <ac:picMkLst>
            <pc:docMk/>
            <pc:sldMk cId="4131621563" sldId="257"/>
            <ac:picMk id="6" creationId="{E39E34E1-49D4-5E36-EC04-7325CB3228D2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1:53.832" v="157" actId="14100"/>
        <pc:sldMkLst>
          <pc:docMk/>
          <pc:sldMk cId="2746226181" sldId="258"/>
        </pc:sldMkLst>
        <pc:graphicFrameChg chg="mod modGraphic">
          <ac:chgData name="Eliana Rotatori" userId="7de048f9-6f2f-4449-8e86-ace49b639313" providerId="ADAL" clId="{E8E460C2-5E37-4119-97BA-2CF1529173B3}" dt="2022-12-20T11:51:53.832" v="157" actId="14100"/>
          <ac:graphicFrameMkLst>
            <pc:docMk/>
            <pc:sldMk cId="2746226181" sldId="258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34:43.576" v="7" actId="167"/>
          <ac:picMkLst>
            <pc:docMk/>
            <pc:sldMk cId="2746226181" sldId="258"/>
            <ac:picMk id="3" creationId="{45B28BC9-4215-5AC1-33B8-BC1840EC36AF}"/>
          </ac:picMkLst>
        </pc:picChg>
        <pc:picChg chg="add mod ord">
          <ac:chgData name="Eliana Rotatori" userId="7de048f9-6f2f-4449-8e86-ace49b639313" providerId="ADAL" clId="{E8E460C2-5E37-4119-97BA-2CF1529173B3}" dt="2022-12-20T11:35:35.796" v="11" actId="166"/>
          <ac:picMkLst>
            <pc:docMk/>
            <pc:sldMk cId="2746226181" sldId="258"/>
            <ac:picMk id="5" creationId="{81A1CFBD-29C1-A245-C8A2-25F6545081CC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35:24.481" v="10" actId="166"/>
        <pc:sldMkLst>
          <pc:docMk/>
          <pc:sldMk cId="1281639080" sldId="259"/>
        </pc:sldMkLst>
        <pc:picChg chg="add mod ord">
          <ac:chgData name="Eliana Rotatori" userId="7de048f9-6f2f-4449-8e86-ace49b639313" providerId="ADAL" clId="{E8E460C2-5E37-4119-97BA-2CF1529173B3}" dt="2022-12-20T11:35:05.926" v="9" actId="167"/>
          <ac:picMkLst>
            <pc:docMk/>
            <pc:sldMk cId="1281639080" sldId="259"/>
            <ac:picMk id="3" creationId="{74CDFD52-3A3F-DF3D-96E3-A406D43CF712}"/>
          </ac:picMkLst>
        </pc:picChg>
        <pc:picChg chg="add mod ord">
          <ac:chgData name="Eliana Rotatori" userId="7de048f9-6f2f-4449-8e86-ace49b639313" providerId="ADAL" clId="{E8E460C2-5E37-4119-97BA-2CF1529173B3}" dt="2022-12-20T11:35:24.481" v="10" actId="166"/>
          <ac:picMkLst>
            <pc:docMk/>
            <pc:sldMk cId="1281639080" sldId="259"/>
            <ac:picMk id="5" creationId="{3A606481-C36A-83CB-7AC4-857F514EE285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38:08.410" v="19" actId="167"/>
        <pc:sldMkLst>
          <pc:docMk/>
          <pc:sldMk cId="1659856928" sldId="260"/>
        </pc:sldMkLst>
        <pc:picChg chg="add mod ord">
          <ac:chgData name="Eliana Rotatori" userId="7de048f9-6f2f-4449-8e86-ace49b639313" providerId="ADAL" clId="{E8E460C2-5E37-4119-97BA-2CF1529173B3}" dt="2022-12-20T11:38:08.410" v="19" actId="167"/>
          <ac:picMkLst>
            <pc:docMk/>
            <pc:sldMk cId="1659856928" sldId="260"/>
            <ac:picMk id="3" creationId="{80455461-3ECD-8707-0DC8-D704336033F1}"/>
          </ac:picMkLst>
        </pc:picChg>
        <pc:picChg chg="add mod">
          <ac:chgData name="Eliana Rotatori" userId="7de048f9-6f2f-4449-8e86-ace49b639313" providerId="ADAL" clId="{E8E460C2-5E37-4119-97BA-2CF1529173B3}" dt="2022-12-20T11:37:53.810" v="18"/>
          <ac:picMkLst>
            <pc:docMk/>
            <pc:sldMk cId="1659856928" sldId="260"/>
            <ac:picMk id="5" creationId="{C0967444-173E-683D-F746-D332F6C67EDC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2:21.474" v="162" actId="14100"/>
        <pc:sldMkLst>
          <pc:docMk/>
          <pc:sldMk cId="789604546" sldId="261"/>
        </pc:sldMkLst>
        <pc:graphicFrameChg chg="mod modGraphic">
          <ac:chgData name="Eliana Rotatori" userId="7de048f9-6f2f-4449-8e86-ace49b639313" providerId="ADAL" clId="{E8E460C2-5E37-4119-97BA-2CF1529173B3}" dt="2022-12-20T11:52:21.474" v="162" actId="14100"/>
          <ac:graphicFrameMkLst>
            <pc:docMk/>
            <pc:sldMk cId="789604546" sldId="261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38:31.202" v="21" actId="167"/>
          <ac:picMkLst>
            <pc:docMk/>
            <pc:sldMk cId="789604546" sldId="261"/>
            <ac:picMk id="3" creationId="{870F0700-63CF-08D6-088B-D1AA6CBBA341}"/>
          </ac:picMkLst>
        </pc:picChg>
        <pc:picChg chg="add mod">
          <ac:chgData name="Eliana Rotatori" userId="7de048f9-6f2f-4449-8e86-ace49b639313" providerId="ADAL" clId="{E8E460C2-5E37-4119-97BA-2CF1529173B3}" dt="2022-12-20T11:38:26.427" v="20"/>
          <ac:picMkLst>
            <pc:docMk/>
            <pc:sldMk cId="789604546" sldId="261"/>
            <ac:picMk id="5" creationId="{4B82AD2D-0A9B-44AE-9ACC-7493C2F99604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39:16.614" v="24" actId="14100"/>
        <pc:sldMkLst>
          <pc:docMk/>
          <pc:sldMk cId="2269503933" sldId="262"/>
        </pc:sldMkLst>
        <pc:graphicFrameChg chg="modGraphic">
          <ac:chgData name="Eliana Rotatori" userId="7de048f9-6f2f-4449-8e86-ace49b639313" providerId="ADAL" clId="{E8E460C2-5E37-4119-97BA-2CF1529173B3}" dt="2022-12-20T11:39:16.614" v="24" actId="14100"/>
          <ac:graphicFrameMkLst>
            <pc:docMk/>
            <pc:sldMk cId="2269503933" sldId="262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38:59.291" v="23" actId="167"/>
          <ac:picMkLst>
            <pc:docMk/>
            <pc:sldMk cId="2269503933" sldId="262"/>
            <ac:picMk id="3" creationId="{30CE782B-3E53-B680-542C-413C3D629858}"/>
          </ac:picMkLst>
        </pc:picChg>
        <pc:picChg chg="add mod">
          <ac:chgData name="Eliana Rotatori" userId="7de048f9-6f2f-4449-8e86-ace49b639313" providerId="ADAL" clId="{E8E460C2-5E37-4119-97BA-2CF1529173B3}" dt="2022-12-20T11:38:55.158" v="22"/>
          <ac:picMkLst>
            <pc:docMk/>
            <pc:sldMk cId="2269503933" sldId="262"/>
            <ac:picMk id="5" creationId="{8C13DD37-5E83-52C3-8AD2-5DCC7391A619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5:16.141" v="168" actId="14100"/>
        <pc:sldMkLst>
          <pc:docMk/>
          <pc:sldMk cId="2454699851" sldId="263"/>
        </pc:sldMkLst>
        <pc:graphicFrameChg chg="mod modGraphic">
          <ac:chgData name="Eliana Rotatori" userId="7de048f9-6f2f-4449-8e86-ace49b639313" providerId="ADAL" clId="{E8E460C2-5E37-4119-97BA-2CF1529173B3}" dt="2022-12-20T11:55:16.141" v="168" actId="14100"/>
          <ac:graphicFrameMkLst>
            <pc:docMk/>
            <pc:sldMk cId="2454699851" sldId="263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39:38.254" v="26" actId="167"/>
          <ac:picMkLst>
            <pc:docMk/>
            <pc:sldMk cId="2454699851" sldId="263"/>
            <ac:picMk id="3" creationId="{1A507286-E0E1-51EA-82C3-20DFE9C15A9F}"/>
          </ac:picMkLst>
        </pc:picChg>
        <pc:picChg chg="add mod">
          <ac:chgData name="Eliana Rotatori" userId="7de048f9-6f2f-4449-8e86-ace49b639313" providerId="ADAL" clId="{E8E460C2-5E37-4119-97BA-2CF1529173B3}" dt="2022-12-20T11:39:27.620" v="25"/>
          <ac:picMkLst>
            <pc:docMk/>
            <pc:sldMk cId="2454699851" sldId="263"/>
            <ac:picMk id="5" creationId="{947C5E66-5137-DC72-5A0C-F320F93DAADA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6:39.534" v="177" actId="14100"/>
        <pc:sldMkLst>
          <pc:docMk/>
          <pc:sldMk cId="1599457682" sldId="264"/>
        </pc:sldMkLst>
        <pc:graphicFrameChg chg="mod modGraphic">
          <ac:chgData name="Eliana Rotatori" userId="7de048f9-6f2f-4449-8e86-ace49b639313" providerId="ADAL" clId="{E8E460C2-5E37-4119-97BA-2CF1529173B3}" dt="2022-12-20T11:56:39.534" v="177" actId="14100"/>
          <ac:graphicFrameMkLst>
            <pc:docMk/>
            <pc:sldMk cId="1599457682" sldId="264"/>
            <ac:graphicFrameMk id="5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0:24.062" v="37" actId="167"/>
          <ac:picMkLst>
            <pc:docMk/>
            <pc:sldMk cId="1599457682" sldId="264"/>
            <ac:picMk id="3" creationId="{3178FC7D-1345-0F5B-87AE-ED56FE018FA2}"/>
          </ac:picMkLst>
        </pc:picChg>
        <pc:picChg chg="add mod">
          <ac:chgData name="Eliana Rotatori" userId="7de048f9-6f2f-4449-8e86-ace49b639313" providerId="ADAL" clId="{E8E460C2-5E37-4119-97BA-2CF1529173B3}" dt="2022-12-20T11:40:18.647" v="36"/>
          <ac:picMkLst>
            <pc:docMk/>
            <pc:sldMk cId="1599457682" sldId="264"/>
            <ac:picMk id="4" creationId="{A362A6B3-BF36-D94A-B271-54981D66B20D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43:15.628" v="67" actId="14100"/>
        <pc:sldMkLst>
          <pc:docMk/>
          <pc:sldMk cId="724835096" sldId="265"/>
        </pc:sldMkLst>
        <pc:graphicFrameChg chg="mod modGraphic">
          <ac:chgData name="Eliana Rotatori" userId="7de048f9-6f2f-4449-8e86-ace49b639313" providerId="ADAL" clId="{E8E460C2-5E37-4119-97BA-2CF1529173B3}" dt="2022-12-20T11:43:15.628" v="67" actId="14100"/>
          <ac:graphicFrameMkLst>
            <pc:docMk/>
            <pc:sldMk cId="724835096" sldId="265"/>
            <ac:graphicFrameMk id="4" creationId="{00000000-0000-0000-0000-000000000000}"/>
          </ac:graphicFrameMkLst>
        </pc:graphicFrameChg>
        <pc:picChg chg="add del mod">
          <ac:chgData name="Eliana Rotatori" userId="7de048f9-6f2f-4449-8e86-ace49b639313" providerId="ADAL" clId="{E8E460C2-5E37-4119-97BA-2CF1529173B3}" dt="2022-12-20T11:41:06.039" v="46"/>
          <ac:picMkLst>
            <pc:docMk/>
            <pc:sldMk cId="724835096" sldId="265"/>
            <ac:picMk id="3" creationId="{9D1F99EF-F32F-B094-133D-D03A9F2A9E09}"/>
          </ac:picMkLst>
        </pc:picChg>
        <pc:picChg chg="add del mod">
          <ac:chgData name="Eliana Rotatori" userId="7de048f9-6f2f-4449-8e86-ace49b639313" providerId="ADAL" clId="{E8E460C2-5E37-4119-97BA-2CF1529173B3}" dt="2022-12-20T11:41:06.039" v="46"/>
          <ac:picMkLst>
            <pc:docMk/>
            <pc:sldMk cId="724835096" sldId="265"/>
            <ac:picMk id="5" creationId="{262315DA-A96F-882D-6F92-589E68AE9E20}"/>
          </ac:picMkLst>
        </pc:picChg>
        <pc:picChg chg="add del mod ord">
          <ac:chgData name="Eliana Rotatori" userId="7de048f9-6f2f-4449-8e86-ace49b639313" providerId="ADAL" clId="{E8E460C2-5E37-4119-97BA-2CF1529173B3}" dt="2022-12-20T11:41:05.506" v="45"/>
          <ac:picMkLst>
            <pc:docMk/>
            <pc:sldMk cId="724835096" sldId="265"/>
            <ac:picMk id="6" creationId="{C269AEF1-CDD6-441C-FD74-05F710E97C70}"/>
          </ac:picMkLst>
        </pc:picChg>
        <pc:picChg chg="add del mod ord">
          <ac:chgData name="Eliana Rotatori" userId="7de048f9-6f2f-4449-8e86-ace49b639313" providerId="ADAL" clId="{E8E460C2-5E37-4119-97BA-2CF1529173B3}" dt="2022-12-20T11:41:05.506" v="45"/>
          <ac:picMkLst>
            <pc:docMk/>
            <pc:sldMk cId="724835096" sldId="265"/>
            <ac:picMk id="7" creationId="{7BDA28C2-DD34-9307-D30A-1037A868A155}"/>
          </ac:picMkLst>
        </pc:picChg>
        <pc:picChg chg="add mod ord">
          <ac:chgData name="Eliana Rotatori" userId="7de048f9-6f2f-4449-8e86-ace49b639313" providerId="ADAL" clId="{E8E460C2-5E37-4119-97BA-2CF1529173B3}" dt="2022-12-20T11:42:47.200" v="60" actId="167"/>
          <ac:picMkLst>
            <pc:docMk/>
            <pc:sldMk cId="724835096" sldId="265"/>
            <ac:picMk id="8" creationId="{21CE0B6E-1BD6-F272-A5FE-E266241EE3A9}"/>
          </ac:picMkLst>
        </pc:picChg>
        <pc:picChg chg="add mod">
          <ac:chgData name="Eliana Rotatori" userId="7de048f9-6f2f-4449-8e86-ace49b639313" providerId="ADAL" clId="{E8E460C2-5E37-4119-97BA-2CF1529173B3}" dt="2022-12-20T11:42:42.735" v="59"/>
          <ac:picMkLst>
            <pc:docMk/>
            <pc:sldMk cId="724835096" sldId="265"/>
            <ac:picMk id="9" creationId="{FD3336FA-FF25-4230-2EE7-A251EDBFF0B8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43:26.375" v="70" actId="14100"/>
        <pc:sldMkLst>
          <pc:docMk/>
          <pc:sldMk cId="1345914496" sldId="266"/>
        </pc:sldMkLst>
        <pc:graphicFrameChg chg="modGraphic">
          <ac:chgData name="Eliana Rotatori" userId="7de048f9-6f2f-4449-8e86-ace49b639313" providerId="ADAL" clId="{E8E460C2-5E37-4119-97BA-2CF1529173B3}" dt="2022-12-20T11:43:26.375" v="70" actId="14100"/>
          <ac:graphicFrameMkLst>
            <pc:docMk/>
            <pc:sldMk cId="1345914496" sldId="266"/>
            <ac:graphicFrameMk id="5" creationId="{00000000-0000-0000-0000-000000000000}"/>
          </ac:graphicFrameMkLst>
        </pc:graphicFrameChg>
        <pc:picChg chg="add del mod">
          <ac:chgData name="Eliana Rotatori" userId="7de048f9-6f2f-4449-8e86-ace49b639313" providerId="ADAL" clId="{E8E460C2-5E37-4119-97BA-2CF1529173B3}" dt="2022-12-20T11:43:11.764" v="66"/>
          <ac:picMkLst>
            <pc:docMk/>
            <pc:sldMk cId="1345914496" sldId="266"/>
            <ac:picMk id="3" creationId="{31FF7529-FE09-21B7-E7B1-B2C760D699D4}"/>
          </ac:picMkLst>
        </pc:picChg>
        <pc:picChg chg="add del mod">
          <ac:chgData name="Eliana Rotatori" userId="7de048f9-6f2f-4449-8e86-ace49b639313" providerId="ADAL" clId="{E8E460C2-5E37-4119-97BA-2CF1529173B3}" dt="2022-12-20T11:43:11.764" v="66"/>
          <ac:picMkLst>
            <pc:docMk/>
            <pc:sldMk cId="1345914496" sldId="266"/>
            <ac:picMk id="4" creationId="{04B19B8D-4027-4567-ADFC-8C0C2C0C612F}"/>
          </ac:picMkLst>
        </pc:picChg>
        <pc:picChg chg="add del mod">
          <ac:chgData name="Eliana Rotatori" userId="7de048f9-6f2f-4449-8e86-ace49b639313" providerId="ADAL" clId="{E8E460C2-5E37-4119-97BA-2CF1529173B3}" dt="2022-12-20T11:43:11.284" v="65"/>
          <ac:picMkLst>
            <pc:docMk/>
            <pc:sldMk cId="1345914496" sldId="266"/>
            <ac:picMk id="6" creationId="{4E844125-3B72-E1A3-6670-7434628DA059}"/>
          </ac:picMkLst>
        </pc:picChg>
        <pc:picChg chg="add del mod">
          <ac:chgData name="Eliana Rotatori" userId="7de048f9-6f2f-4449-8e86-ace49b639313" providerId="ADAL" clId="{E8E460C2-5E37-4119-97BA-2CF1529173B3}" dt="2022-12-20T11:43:11.284" v="65"/>
          <ac:picMkLst>
            <pc:docMk/>
            <pc:sldMk cId="1345914496" sldId="266"/>
            <ac:picMk id="7" creationId="{BA207B9D-8E73-19F0-43EC-D670E0DF36C5}"/>
          </ac:picMkLst>
        </pc:picChg>
        <pc:picChg chg="add mod ord">
          <ac:chgData name="Eliana Rotatori" userId="7de048f9-6f2f-4449-8e86-ace49b639313" providerId="ADAL" clId="{E8E460C2-5E37-4119-97BA-2CF1529173B3}" dt="2022-12-20T11:43:23.274" v="69" actId="167"/>
          <ac:picMkLst>
            <pc:docMk/>
            <pc:sldMk cId="1345914496" sldId="266"/>
            <ac:picMk id="8" creationId="{8D652438-A2EA-8088-B61D-69149023AC86}"/>
          </ac:picMkLst>
        </pc:picChg>
        <pc:picChg chg="add mod">
          <ac:chgData name="Eliana Rotatori" userId="7de048f9-6f2f-4449-8e86-ace49b639313" providerId="ADAL" clId="{E8E460C2-5E37-4119-97BA-2CF1529173B3}" dt="2022-12-20T11:43:18.938" v="68"/>
          <ac:picMkLst>
            <pc:docMk/>
            <pc:sldMk cId="1345914496" sldId="266"/>
            <ac:picMk id="9" creationId="{9267C374-4135-125D-6B31-0CD2111A6EA7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47:42.695" v="130" actId="167"/>
        <pc:sldMkLst>
          <pc:docMk/>
          <pc:sldMk cId="3127747471" sldId="268"/>
        </pc:sldMkLst>
        <pc:picChg chg="add mod ord">
          <ac:chgData name="Eliana Rotatori" userId="7de048f9-6f2f-4449-8e86-ace49b639313" providerId="ADAL" clId="{E8E460C2-5E37-4119-97BA-2CF1529173B3}" dt="2022-12-20T11:47:42.695" v="130" actId="167"/>
          <ac:picMkLst>
            <pc:docMk/>
            <pc:sldMk cId="3127747471" sldId="268"/>
            <ac:picMk id="3" creationId="{E4F3A871-B811-D870-6C7E-D406C36642AD}"/>
          </ac:picMkLst>
        </pc:picChg>
        <pc:picChg chg="add mod">
          <ac:chgData name="Eliana Rotatori" userId="7de048f9-6f2f-4449-8e86-ace49b639313" providerId="ADAL" clId="{E8E460C2-5E37-4119-97BA-2CF1529173B3}" dt="2022-12-20T11:47:36.443" v="129"/>
          <ac:picMkLst>
            <pc:docMk/>
            <pc:sldMk cId="3127747471" sldId="268"/>
            <ac:picMk id="4" creationId="{C5694CFC-26D4-CE89-C00A-5ABF7E021915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49:22.180" v="139" actId="167"/>
        <pc:sldMkLst>
          <pc:docMk/>
          <pc:sldMk cId="2083105314" sldId="270"/>
        </pc:sldMkLst>
        <pc:picChg chg="add mod ord">
          <ac:chgData name="Eliana Rotatori" userId="7de048f9-6f2f-4449-8e86-ace49b639313" providerId="ADAL" clId="{E8E460C2-5E37-4119-97BA-2CF1529173B3}" dt="2022-12-20T11:49:22.180" v="139" actId="167"/>
          <ac:picMkLst>
            <pc:docMk/>
            <pc:sldMk cId="2083105314" sldId="270"/>
            <ac:picMk id="4" creationId="{3166650B-81B5-D98B-5369-3302CA2C855A}"/>
          </ac:picMkLst>
        </pc:picChg>
        <pc:picChg chg="add mod">
          <ac:chgData name="Eliana Rotatori" userId="7de048f9-6f2f-4449-8e86-ace49b639313" providerId="ADAL" clId="{E8E460C2-5E37-4119-97BA-2CF1529173B3}" dt="2022-12-20T11:49:18.194" v="138"/>
          <ac:picMkLst>
            <pc:docMk/>
            <pc:sldMk cId="2083105314" sldId="270"/>
            <ac:picMk id="5" creationId="{5A4B0A95-C624-2913-CDD4-8C098CFFF38A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44:06.345" v="80" actId="167"/>
        <pc:sldMkLst>
          <pc:docMk/>
          <pc:sldMk cId="1007228959" sldId="271"/>
        </pc:sldMkLst>
        <pc:picChg chg="add del mod ord">
          <ac:chgData name="Eliana Rotatori" userId="7de048f9-6f2f-4449-8e86-ace49b639313" providerId="ADAL" clId="{E8E460C2-5E37-4119-97BA-2CF1529173B3}" dt="2022-12-20T11:43:58.132" v="78"/>
          <ac:picMkLst>
            <pc:docMk/>
            <pc:sldMk cId="1007228959" sldId="271"/>
            <ac:picMk id="3" creationId="{AAF18794-5D15-3749-AB94-A0960ED6DF5A}"/>
          </ac:picMkLst>
        </pc:picChg>
        <pc:picChg chg="add del mod">
          <ac:chgData name="Eliana Rotatori" userId="7de048f9-6f2f-4449-8e86-ace49b639313" providerId="ADAL" clId="{E8E460C2-5E37-4119-97BA-2CF1529173B3}" dt="2022-12-20T11:43:58.132" v="78"/>
          <ac:picMkLst>
            <pc:docMk/>
            <pc:sldMk cId="1007228959" sldId="271"/>
            <ac:picMk id="4" creationId="{44F1D338-684E-6B4C-48B4-D3382A3A5009}"/>
          </ac:picMkLst>
        </pc:picChg>
        <pc:picChg chg="add mod ord">
          <ac:chgData name="Eliana Rotatori" userId="7de048f9-6f2f-4449-8e86-ace49b639313" providerId="ADAL" clId="{E8E460C2-5E37-4119-97BA-2CF1529173B3}" dt="2022-12-20T11:44:06.345" v="80" actId="167"/>
          <ac:picMkLst>
            <pc:docMk/>
            <pc:sldMk cId="1007228959" sldId="271"/>
            <ac:picMk id="6" creationId="{1F544F87-45B7-303D-4092-F1679BA1D712}"/>
          </ac:picMkLst>
        </pc:picChg>
        <pc:picChg chg="add mod">
          <ac:chgData name="Eliana Rotatori" userId="7de048f9-6f2f-4449-8e86-ace49b639313" providerId="ADAL" clId="{E8E460C2-5E37-4119-97BA-2CF1529173B3}" dt="2022-12-20T11:44:02.500" v="79"/>
          <ac:picMkLst>
            <pc:docMk/>
            <pc:sldMk cId="1007228959" sldId="271"/>
            <ac:picMk id="7" creationId="{938BD210-5076-E3BD-38D0-1456E7D9CCB0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7:06.712" v="178" actId="14100"/>
        <pc:sldMkLst>
          <pc:docMk/>
          <pc:sldMk cId="3636048781" sldId="272"/>
        </pc:sldMkLst>
        <pc:graphicFrameChg chg="modGraphic">
          <ac:chgData name="Eliana Rotatori" userId="7de048f9-6f2f-4449-8e86-ace49b639313" providerId="ADAL" clId="{E8E460C2-5E37-4119-97BA-2CF1529173B3}" dt="2022-12-20T11:57:06.712" v="178" actId="14100"/>
          <ac:graphicFrameMkLst>
            <pc:docMk/>
            <pc:sldMk cId="3636048781" sldId="272"/>
            <ac:graphicFrameMk id="5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7:33.498" v="128" actId="167"/>
          <ac:picMkLst>
            <pc:docMk/>
            <pc:sldMk cId="3636048781" sldId="272"/>
            <ac:picMk id="3" creationId="{8EE26E7D-5228-6447-ADFF-920ABE7F0D3E}"/>
          </ac:picMkLst>
        </pc:picChg>
        <pc:picChg chg="add mod">
          <ac:chgData name="Eliana Rotatori" userId="7de048f9-6f2f-4449-8e86-ace49b639313" providerId="ADAL" clId="{E8E460C2-5E37-4119-97BA-2CF1529173B3}" dt="2022-12-20T11:47:29.593" v="127"/>
          <ac:picMkLst>
            <pc:docMk/>
            <pc:sldMk cId="3636048781" sldId="272"/>
            <ac:picMk id="4" creationId="{B3BD5272-BB39-9908-ECAC-D20F58CFE60E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47:58.236" v="134" actId="167"/>
        <pc:sldMkLst>
          <pc:docMk/>
          <pc:sldMk cId="1547701006" sldId="273"/>
        </pc:sldMkLst>
        <pc:picChg chg="add mod ord">
          <ac:chgData name="Eliana Rotatori" userId="7de048f9-6f2f-4449-8e86-ace49b639313" providerId="ADAL" clId="{E8E460C2-5E37-4119-97BA-2CF1529173B3}" dt="2022-12-20T11:47:58.236" v="134" actId="167"/>
          <ac:picMkLst>
            <pc:docMk/>
            <pc:sldMk cId="1547701006" sldId="273"/>
            <ac:picMk id="3" creationId="{0110200F-B14A-8FCC-997E-887E313F27AF}"/>
          </ac:picMkLst>
        </pc:picChg>
        <pc:picChg chg="add mod">
          <ac:chgData name="Eliana Rotatori" userId="7de048f9-6f2f-4449-8e86-ace49b639313" providerId="ADAL" clId="{E8E460C2-5E37-4119-97BA-2CF1529173B3}" dt="2022-12-20T11:47:48.523" v="131"/>
          <ac:picMkLst>
            <pc:docMk/>
            <pc:sldMk cId="1547701006" sldId="273"/>
            <ac:picMk id="4" creationId="{BEFD0AE4-AC26-F906-6390-32D34A964F01}"/>
          </ac:picMkLst>
        </pc:picChg>
        <pc:picChg chg="add del mod">
          <ac:chgData name="Eliana Rotatori" userId="7de048f9-6f2f-4449-8e86-ace49b639313" providerId="ADAL" clId="{E8E460C2-5E37-4119-97BA-2CF1529173B3}" dt="2022-12-20T11:47:55.254" v="133"/>
          <ac:picMkLst>
            <pc:docMk/>
            <pc:sldMk cId="1547701006" sldId="273"/>
            <ac:picMk id="6" creationId="{B37B1AE4-C797-682A-63EF-76857747066C}"/>
          </ac:picMkLst>
        </pc:picChg>
        <pc:picChg chg="add del mod">
          <ac:chgData name="Eliana Rotatori" userId="7de048f9-6f2f-4449-8e86-ace49b639313" providerId="ADAL" clId="{E8E460C2-5E37-4119-97BA-2CF1529173B3}" dt="2022-12-20T11:47:55.254" v="133"/>
          <ac:picMkLst>
            <pc:docMk/>
            <pc:sldMk cId="1547701006" sldId="273"/>
            <ac:picMk id="7" creationId="{5E7275EE-2B64-E823-9349-9E07FAD7BF08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49:14.826" v="137" actId="14100"/>
        <pc:sldMkLst>
          <pc:docMk/>
          <pc:sldMk cId="3190815571" sldId="274"/>
        </pc:sldMkLst>
        <pc:graphicFrameChg chg="modGraphic">
          <ac:chgData name="Eliana Rotatori" userId="7de048f9-6f2f-4449-8e86-ace49b639313" providerId="ADAL" clId="{E8E460C2-5E37-4119-97BA-2CF1529173B3}" dt="2022-12-20T11:49:14.826" v="137" actId="14100"/>
          <ac:graphicFrameMkLst>
            <pc:docMk/>
            <pc:sldMk cId="3190815571" sldId="274"/>
            <ac:graphicFrameMk id="5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9:10.965" v="136" actId="167"/>
          <ac:picMkLst>
            <pc:docMk/>
            <pc:sldMk cId="3190815571" sldId="274"/>
            <ac:picMk id="3" creationId="{39006855-FA57-11F3-D93A-0331773571F4}"/>
          </ac:picMkLst>
        </pc:picChg>
        <pc:picChg chg="add mod">
          <ac:chgData name="Eliana Rotatori" userId="7de048f9-6f2f-4449-8e86-ace49b639313" providerId="ADAL" clId="{E8E460C2-5E37-4119-97BA-2CF1529173B3}" dt="2022-12-20T11:49:06.512" v="135"/>
          <ac:picMkLst>
            <pc:docMk/>
            <pc:sldMk cId="3190815571" sldId="274"/>
            <ac:picMk id="4" creationId="{F9DFB0C1-4EBF-A993-D59A-F70B23FDA7B9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44:28.963" v="86" actId="14100"/>
        <pc:sldMkLst>
          <pc:docMk/>
          <pc:sldMk cId="3391101459" sldId="279"/>
        </pc:sldMkLst>
        <pc:graphicFrameChg chg="modGraphic">
          <ac:chgData name="Eliana Rotatori" userId="7de048f9-6f2f-4449-8e86-ace49b639313" providerId="ADAL" clId="{E8E460C2-5E37-4119-97BA-2CF1529173B3}" dt="2022-12-20T11:44:28.963" v="86" actId="14100"/>
          <ac:graphicFrameMkLst>
            <pc:docMk/>
            <pc:sldMk cId="3391101459" sldId="279"/>
            <ac:graphicFrameMk id="4" creationId="{00000000-0000-0000-0000-000000000000}"/>
          </ac:graphicFrameMkLst>
        </pc:graphicFrameChg>
        <pc:picChg chg="add del mod">
          <ac:chgData name="Eliana Rotatori" userId="7de048f9-6f2f-4449-8e86-ace49b639313" providerId="ADAL" clId="{E8E460C2-5E37-4119-97BA-2CF1529173B3}" dt="2022-12-20T11:43:49.705" v="76"/>
          <ac:picMkLst>
            <pc:docMk/>
            <pc:sldMk cId="3391101459" sldId="279"/>
            <ac:picMk id="3" creationId="{9BF0A739-867E-2045-EFD9-56737309667C}"/>
          </ac:picMkLst>
        </pc:picChg>
        <pc:picChg chg="add del mod">
          <ac:chgData name="Eliana Rotatori" userId="7de048f9-6f2f-4449-8e86-ace49b639313" providerId="ADAL" clId="{E8E460C2-5E37-4119-97BA-2CF1529173B3}" dt="2022-12-20T11:43:49.705" v="76"/>
          <ac:picMkLst>
            <pc:docMk/>
            <pc:sldMk cId="3391101459" sldId="279"/>
            <ac:picMk id="5" creationId="{4D24A2EF-5F59-B86D-2DE0-B804D4DCD2DA}"/>
          </ac:picMkLst>
        </pc:picChg>
        <pc:picChg chg="add del mod">
          <ac:chgData name="Eliana Rotatori" userId="7de048f9-6f2f-4449-8e86-ace49b639313" providerId="ADAL" clId="{E8E460C2-5E37-4119-97BA-2CF1529173B3}" dt="2022-12-20T11:43:49.230" v="75"/>
          <ac:picMkLst>
            <pc:docMk/>
            <pc:sldMk cId="3391101459" sldId="279"/>
            <ac:picMk id="6" creationId="{E43C8EB4-3C6A-4C8C-ECA2-6DA446B91944}"/>
          </ac:picMkLst>
        </pc:picChg>
        <pc:picChg chg="add del mod">
          <ac:chgData name="Eliana Rotatori" userId="7de048f9-6f2f-4449-8e86-ace49b639313" providerId="ADAL" clId="{E8E460C2-5E37-4119-97BA-2CF1529173B3}" dt="2022-12-20T11:43:49.230" v="75"/>
          <ac:picMkLst>
            <pc:docMk/>
            <pc:sldMk cId="3391101459" sldId="279"/>
            <ac:picMk id="7" creationId="{B70A239C-E59D-6028-E2AA-A4E2FC309233}"/>
          </ac:picMkLst>
        </pc:picChg>
        <pc:picChg chg="add mod ord">
          <ac:chgData name="Eliana Rotatori" userId="7de048f9-6f2f-4449-8e86-ace49b639313" providerId="ADAL" clId="{E8E460C2-5E37-4119-97BA-2CF1529173B3}" dt="2022-12-20T11:44:23.908" v="85" actId="14100"/>
          <ac:picMkLst>
            <pc:docMk/>
            <pc:sldMk cId="3391101459" sldId="279"/>
            <ac:picMk id="8" creationId="{7B1882AA-0F17-47D0-47BB-A6798F6187D4}"/>
          </ac:picMkLst>
        </pc:picChg>
        <pc:picChg chg="add mod">
          <ac:chgData name="Eliana Rotatori" userId="7de048f9-6f2f-4449-8e86-ace49b639313" providerId="ADAL" clId="{E8E460C2-5E37-4119-97BA-2CF1529173B3}" dt="2022-12-20T11:44:09.473" v="81"/>
          <ac:picMkLst>
            <pc:docMk/>
            <pc:sldMk cId="3391101459" sldId="279"/>
            <ac:picMk id="9" creationId="{2E922FCA-0A27-A340-DD77-737E45D4DFA9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44:48.367" v="91" actId="14100"/>
        <pc:sldMkLst>
          <pc:docMk/>
          <pc:sldMk cId="2208241707" sldId="281"/>
        </pc:sldMkLst>
        <pc:graphicFrameChg chg="mod modGraphic">
          <ac:chgData name="Eliana Rotatori" userId="7de048f9-6f2f-4449-8e86-ace49b639313" providerId="ADAL" clId="{E8E460C2-5E37-4119-97BA-2CF1529173B3}" dt="2022-12-20T11:44:48.367" v="91" actId="14100"/>
          <ac:graphicFrameMkLst>
            <pc:docMk/>
            <pc:sldMk cId="2208241707" sldId="281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4:44.310" v="90" actId="167"/>
          <ac:picMkLst>
            <pc:docMk/>
            <pc:sldMk cId="2208241707" sldId="281"/>
            <ac:picMk id="3" creationId="{33943A0B-DF19-7270-1278-AE54CF39D7A6}"/>
          </ac:picMkLst>
        </pc:picChg>
        <pc:picChg chg="add mod">
          <ac:chgData name="Eliana Rotatori" userId="7de048f9-6f2f-4449-8e86-ace49b639313" providerId="ADAL" clId="{E8E460C2-5E37-4119-97BA-2CF1529173B3}" dt="2022-12-20T11:44:35.824" v="87"/>
          <ac:picMkLst>
            <pc:docMk/>
            <pc:sldMk cId="2208241707" sldId="281"/>
            <ac:picMk id="5" creationId="{94D0B2C3-5FDE-27DF-9DA5-D10783FA59BB}"/>
          </ac:picMkLst>
        </pc:picChg>
        <pc:picChg chg="add del mod">
          <ac:chgData name="Eliana Rotatori" userId="7de048f9-6f2f-4449-8e86-ace49b639313" providerId="ADAL" clId="{E8E460C2-5E37-4119-97BA-2CF1529173B3}" dt="2022-12-20T11:44:42.148" v="89"/>
          <ac:picMkLst>
            <pc:docMk/>
            <pc:sldMk cId="2208241707" sldId="281"/>
            <ac:picMk id="6" creationId="{873CB9A4-4487-D7D0-3AFF-8162FE6F0A7C}"/>
          </ac:picMkLst>
        </pc:picChg>
        <pc:picChg chg="add del mod">
          <ac:chgData name="Eliana Rotatori" userId="7de048f9-6f2f-4449-8e86-ace49b639313" providerId="ADAL" clId="{E8E460C2-5E37-4119-97BA-2CF1529173B3}" dt="2022-12-20T11:44:42.148" v="89"/>
          <ac:picMkLst>
            <pc:docMk/>
            <pc:sldMk cId="2208241707" sldId="281"/>
            <ac:picMk id="7" creationId="{D636868B-8C1F-4235-F3F9-74F9F53AB515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45:50.728" v="108" actId="14100"/>
        <pc:sldMkLst>
          <pc:docMk/>
          <pc:sldMk cId="986225784" sldId="282"/>
        </pc:sldMkLst>
        <pc:graphicFrameChg chg="mod modGraphic">
          <ac:chgData name="Eliana Rotatori" userId="7de048f9-6f2f-4449-8e86-ace49b639313" providerId="ADAL" clId="{E8E460C2-5E37-4119-97BA-2CF1529173B3}" dt="2022-12-20T11:45:50.728" v="108" actId="14100"/>
          <ac:graphicFrameMkLst>
            <pc:docMk/>
            <pc:sldMk cId="986225784" sldId="282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4:58.358" v="93" actId="167"/>
          <ac:picMkLst>
            <pc:docMk/>
            <pc:sldMk cId="986225784" sldId="282"/>
            <ac:picMk id="3" creationId="{68CFE04F-4177-2DBD-3BD5-A59C57ACD225}"/>
          </ac:picMkLst>
        </pc:picChg>
        <pc:picChg chg="add mod">
          <ac:chgData name="Eliana Rotatori" userId="7de048f9-6f2f-4449-8e86-ace49b639313" providerId="ADAL" clId="{E8E460C2-5E37-4119-97BA-2CF1529173B3}" dt="2022-12-20T11:44:53.958" v="92"/>
          <ac:picMkLst>
            <pc:docMk/>
            <pc:sldMk cId="986225784" sldId="282"/>
            <ac:picMk id="5" creationId="{222BBDBF-9439-F93C-2F84-8C5E7E707266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46:12.782" v="110" actId="167"/>
        <pc:sldMkLst>
          <pc:docMk/>
          <pc:sldMk cId="3148429549" sldId="283"/>
        </pc:sldMkLst>
        <pc:picChg chg="add mod ord">
          <ac:chgData name="Eliana Rotatori" userId="7de048f9-6f2f-4449-8e86-ace49b639313" providerId="ADAL" clId="{E8E460C2-5E37-4119-97BA-2CF1529173B3}" dt="2022-12-20T11:46:12.782" v="110" actId="167"/>
          <ac:picMkLst>
            <pc:docMk/>
            <pc:sldMk cId="3148429549" sldId="283"/>
            <ac:picMk id="3" creationId="{F252E4A0-3007-4278-E3D4-478B0A09E67F}"/>
          </ac:picMkLst>
        </pc:picChg>
        <pc:picChg chg="add mod">
          <ac:chgData name="Eliana Rotatori" userId="7de048f9-6f2f-4449-8e86-ace49b639313" providerId="ADAL" clId="{E8E460C2-5E37-4119-97BA-2CF1529173B3}" dt="2022-12-20T11:45:58.591" v="109"/>
          <ac:picMkLst>
            <pc:docMk/>
            <pc:sldMk cId="3148429549" sldId="283"/>
            <ac:picMk id="5" creationId="{769C994E-68BD-0B37-FC98-AF1DC47E18AA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0:41.809" v="155" actId="14100"/>
        <pc:sldMkLst>
          <pc:docMk/>
          <pc:sldMk cId="4241111026" sldId="284"/>
        </pc:sldMkLst>
        <pc:graphicFrameChg chg="modGraphic">
          <ac:chgData name="Eliana Rotatori" userId="7de048f9-6f2f-4449-8e86-ace49b639313" providerId="ADAL" clId="{E8E460C2-5E37-4119-97BA-2CF1529173B3}" dt="2022-12-20T11:50:41.809" v="155" actId="14100"/>
          <ac:graphicFrameMkLst>
            <pc:docMk/>
            <pc:sldMk cId="4241111026" sldId="284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6:20.636" v="112" actId="167"/>
          <ac:picMkLst>
            <pc:docMk/>
            <pc:sldMk cId="4241111026" sldId="284"/>
            <ac:picMk id="3" creationId="{72BA4FA8-AC14-DCFA-17B4-BFC584459AB0}"/>
          </ac:picMkLst>
        </pc:picChg>
        <pc:picChg chg="add mod">
          <ac:chgData name="Eliana Rotatori" userId="7de048f9-6f2f-4449-8e86-ace49b639313" providerId="ADAL" clId="{E8E460C2-5E37-4119-97BA-2CF1529173B3}" dt="2022-12-20T11:46:16.678" v="111"/>
          <ac:picMkLst>
            <pc:docMk/>
            <pc:sldMk cId="4241111026" sldId="284"/>
            <ac:picMk id="5" creationId="{F0FCF105-4BA9-9846-79C1-0EEC26DF4575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50:33.625" v="154" actId="14100"/>
        <pc:sldMkLst>
          <pc:docMk/>
          <pc:sldMk cId="2534995743" sldId="286"/>
        </pc:sldMkLst>
        <pc:graphicFrameChg chg="modGraphic">
          <ac:chgData name="Eliana Rotatori" userId="7de048f9-6f2f-4449-8e86-ace49b639313" providerId="ADAL" clId="{E8E460C2-5E37-4119-97BA-2CF1529173B3}" dt="2022-12-20T11:50:33.625" v="154" actId="14100"/>
          <ac:graphicFrameMkLst>
            <pc:docMk/>
            <pc:sldMk cId="2534995743" sldId="286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6:32.268" v="116" actId="167"/>
          <ac:picMkLst>
            <pc:docMk/>
            <pc:sldMk cId="2534995743" sldId="286"/>
            <ac:picMk id="3" creationId="{9E8858F8-46D8-1D24-51CE-251C8EB0C7F6}"/>
          </ac:picMkLst>
        </pc:picChg>
        <pc:picChg chg="add mod">
          <ac:chgData name="Eliana Rotatori" userId="7de048f9-6f2f-4449-8e86-ace49b639313" providerId="ADAL" clId="{E8E460C2-5E37-4119-97BA-2CF1529173B3}" dt="2022-12-20T11:46:24.144" v="113"/>
          <ac:picMkLst>
            <pc:docMk/>
            <pc:sldMk cId="2534995743" sldId="286"/>
            <ac:picMk id="5" creationId="{2FE96014-5972-F4E8-C28F-E765C169ECE7}"/>
          </ac:picMkLst>
        </pc:picChg>
        <pc:picChg chg="add del mod">
          <ac:chgData name="Eliana Rotatori" userId="7de048f9-6f2f-4449-8e86-ace49b639313" providerId="ADAL" clId="{E8E460C2-5E37-4119-97BA-2CF1529173B3}" dt="2022-12-20T11:46:29.998" v="115"/>
          <ac:picMkLst>
            <pc:docMk/>
            <pc:sldMk cId="2534995743" sldId="286"/>
            <ac:picMk id="6" creationId="{A8AEA4DF-12CF-AD16-4DB3-0516EC9CCC5C}"/>
          </ac:picMkLst>
        </pc:picChg>
        <pc:picChg chg="add del mod">
          <ac:chgData name="Eliana Rotatori" userId="7de048f9-6f2f-4449-8e86-ace49b639313" providerId="ADAL" clId="{E8E460C2-5E37-4119-97BA-2CF1529173B3}" dt="2022-12-20T11:46:29.998" v="115"/>
          <ac:picMkLst>
            <pc:docMk/>
            <pc:sldMk cId="2534995743" sldId="286"/>
            <ac:picMk id="7" creationId="{20FF3F75-4F42-30C7-9776-31CBFC00417F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50:26.279" v="153" actId="14100"/>
        <pc:sldMkLst>
          <pc:docMk/>
          <pc:sldMk cId="1463394401" sldId="287"/>
        </pc:sldMkLst>
        <pc:graphicFrameChg chg="mod modGraphic">
          <ac:chgData name="Eliana Rotatori" userId="7de048f9-6f2f-4449-8e86-ace49b639313" providerId="ADAL" clId="{E8E460C2-5E37-4119-97BA-2CF1529173B3}" dt="2022-12-20T11:50:26.279" v="153" actId="14100"/>
          <ac:graphicFrameMkLst>
            <pc:docMk/>
            <pc:sldMk cId="1463394401" sldId="287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6:48.564" v="120" actId="167"/>
          <ac:picMkLst>
            <pc:docMk/>
            <pc:sldMk cId="1463394401" sldId="287"/>
            <ac:picMk id="3" creationId="{52B6DAE9-F200-8C2F-DEBE-FBA1E3F1A4AB}"/>
          </ac:picMkLst>
        </pc:picChg>
        <pc:picChg chg="add mod">
          <ac:chgData name="Eliana Rotatori" userId="7de048f9-6f2f-4449-8e86-ace49b639313" providerId="ADAL" clId="{E8E460C2-5E37-4119-97BA-2CF1529173B3}" dt="2022-12-20T11:46:37.333" v="117"/>
          <ac:picMkLst>
            <pc:docMk/>
            <pc:sldMk cId="1463394401" sldId="287"/>
            <ac:picMk id="5" creationId="{CC2D8EC1-915B-6E11-ABD8-844EE5456E71}"/>
          </ac:picMkLst>
        </pc:picChg>
        <pc:picChg chg="add del mod">
          <ac:chgData name="Eliana Rotatori" userId="7de048f9-6f2f-4449-8e86-ace49b639313" providerId="ADAL" clId="{E8E460C2-5E37-4119-97BA-2CF1529173B3}" dt="2022-12-20T11:46:44.526" v="119"/>
          <ac:picMkLst>
            <pc:docMk/>
            <pc:sldMk cId="1463394401" sldId="287"/>
            <ac:picMk id="6" creationId="{F15C92B0-1BB4-E17A-A6F7-D81DC2C58A56}"/>
          </ac:picMkLst>
        </pc:picChg>
        <pc:picChg chg="add del mod">
          <ac:chgData name="Eliana Rotatori" userId="7de048f9-6f2f-4449-8e86-ace49b639313" providerId="ADAL" clId="{E8E460C2-5E37-4119-97BA-2CF1529173B3}" dt="2022-12-20T11:46:44.526" v="119"/>
          <ac:picMkLst>
            <pc:docMk/>
            <pc:sldMk cId="1463394401" sldId="287"/>
            <ac:picMk id="7" creationId="{EBFD1906-24FB-5D78-02A6-1FE33C920A07}"/>
          </ac:picMkLst>
        </pc:picChg>
      </pc:sldChg>
      <pc:sldChg chg="addSp delSp modSp mod">
        <pc:chgData name="Eliana Rotatori" userId="7de048f9-6f2f-4449-8e86-ace49b639313" providerId="ADAL" clId="{E8E460C2-5E37-4119-97BA-2CF1529173B3}" dt="2022-12-20T11:50:05.944" v="150" actId="14100"/>
        <pc:sldMkLst>
          <pc:docMk/>
          <pc:sldMk cId="3300107339" sldId="288"/>
        </pc:sldMkLst>
        <pc:graphicFrameChg chg="mod modGraphic">
          <ac:chgData name="Eliana Rotatori" userId="7de048f9-6f2f-4449-8e86-ace49b639313" providerId="ADAL" clId="{E8E460C2-5E37-4119-97BA-2CF1529173B3}" dt="2022-12-20T11:50:05.944" v="150" actId="14100"/>
          <ac:graphicFrameMkLst>
            <pc:docMk/>
            <pc:sldMk cId="3300107339" sldId="288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7:15.713" v="124" actId="167"/>
          <ac:picMkLst>
            <pc:docMk/>
            <pc:sldMk cId="3300107339" sldId="288"/>
            <ac:picMk id="3" creationId="{4F29E4F0-1761-2510-3E91-A55E7DAB4375}"/>
          </ac:picMkLst>
        </pc:picChg>
        <pc:picChg chg="add mod">
          <ac:chgData name="Eliana Rotatori" userId="7de048f9-6f2f-4449-8e86-ace49b639313" providerId="ADAL" clId="{E8E460C2-5E37-4119-97BA-2CF1529173B3}" dt="2022-12-20T11:47:06.412" v="121"/>
          <ac:picMkLst>
            <pc:docMk/>
            <pc:sldMk cId="3300107339" sldId="288"/>
            <ac:picMk id="5" creationId="{27CACF28-D4A2-1B68-9312-699BD5180ACF}"/>
          </ac:picMkLst>
        </pc:picChg>
        <pc:picChg chg="add del mod">
          <ac:chgData name="Eliana Rotatori" userId="7de048f9-6f2f-4449-8e86-ace49b639313" providerId="ADAL" clId="{E8E460C2-5E37-4119-97BA-2CF1529173B3}" dt="2022-12-20T11:47:12.977" v="123"/>
          <ac:picMkLst>
            <pc:docMk/>
            <pc:sldMk cId="3300107339" sldId="288"/>
            <ac:picMk id="6" creationId="{E0568597-0919-AFCC-C152-992A8F57D776}"/>
          </ac:picMkLst>
        </pc:picChg>
        <pc:picChg chg="add del mod">
          <ac:chgData name="Eliana Rotatori" userId="7de048f9-6f2f-4449-8e86-ace49b639313" providerId="ADAL" clId="{E8E460C2-5E37-4119-97BA-2CF1529173B3}" dt="2022-12-20T11:47:12.977" v="123"/>
          <ac:picMkLst>
            <pc:docMk/>
            <pc:sldMk cId="3300107339" sldId="288"/>
            <ac:picMk id="7" creationId="{ED031A88-6193-B2B2-3900-4DE9B6C4310E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49:47.309" v="143" actId="14100"/>
        <pc:sldMkLst>
          <pc:docMk/>
          <pc:sldMk cId="3503087945" sldId="289"/>
        </pc:sldMkLst>
        <pc:graphicFrameChg chg="mod modGraphic">
          <ac:chgData name="Eliana Rotatori" userId="7de048f9-6f2f-4449-8e86-ace49b639313" providerId="ADAL" clId="{E8E460C2-5E37-4119-97BA-2CF1529173B3}" dt="2022-12-20T11:49:47.309" v="143" actId="14100"/>
          <ac:graphicFrameMkLst>
            <pc:docMk/>
            <pc:sldMk cId="3503087945" sldId="289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47:25.407" v="126" actId="167"/>
          <ac:picMkLst>
            <pc:docMk/>
            <pc:sldMk cId="3503087945" sldId="289"/>
            <ac:picMk id="3" creationId="{572EF773-6E34-1C25-7471-1ED9B0141E85}"/>
          </ac:picMkLst>
        </pc:picChg>
        <pc:picChg chg="add mod">
          <ac:chgData name="Eliana Rotatori" userId="7de048f9-6f2f-4449-8e86-ace49b639313" providerId="ADAL" clId="{E8E460C2-5E37-4119-97BA-2CF1529173B3}" dt="2022-12-20T11:47:20.499" v="125"/>
          <ac:picMkLst>
            <pc:docMk/>
            <pc:sldMk cId="3503087945" sldId="289"/>
            <ac:picMk id="5" creationId="{9C5CB2BF-9F04-FAE8-3404-9A740A5D3C4D}"/>
          </ac:picMkLst>
        </pc:picChg>
      </pc:sldChg>
      <pc:sldChg chg="addSp modSp mod">
        <pc:chgData name="Eliana Rotatori" userId="7de048f9-6f2f-4449-8e86-ace49b639313" providerId="ADAL" clId="{E8E460C2-5E37-4119-97BA-2CF1529173B3}" dt="2022-12-20T11:52:01.061" v="158" actId="14100"/>
        <pc:sldMkLst>
          <pc:docMk/>
          <pc:sldMk cId="3276918758" sldId="291"/>
        </pc:sldMkLst>
        <pc:graphicFrameChg chg="modGraphic">
          <ac:chgData name="Eliana Rotatori" userId="7de048f9-6f2f-4449-8e86-ace49b639313" providerId="ADAL" clId="{E8E460C2-5E37-4119-97BA-2CF1529173B3}" dt="2022-12-20T11:52:01.061" v="158" actId="14100"/>
          <ac:graphicFrameMkLst>
            <pc:docMk/>
            <pc:sldMk cId="3276918758" sldId="291"/>
            <ac:graphicFrameMk id="4" creationId="{00000000-0000-0000-0000-000000000000}"/>
          </ac:graphicFrameMkLst>
        </pc:graphicFrameChg>
        <pc:picChg chg="add mod ord">
          <ac:chgData name="Eliana Rotatori" userId="7de048f9-6f2f-4449-8e86-ace49b639313" providerId="ADAL" clId="{E8E460C2-5E37-4119-97BA-2CF1529173B3}" dt="2022-12-20T11:37:22.186" v="17" actId="167"/>
          <ac:picMkLst>
            <pc:docMk/>
            <pc:sldMk cId="3276918758" sldId="291"/>
            <ac:picMk id="3" creationId="{AB2A2966-6FE8-1F33-24B3-87B908C9A3C8}"/>
          </ac:picMkLst>
        </pc:picChg>
        <pc:picChg chg="add mod">
          <ac:chgData name="Eliana Rotatori" userId="7de048f9-6f2f-4449-8e86-ace49b639313" providerId="ADAL" clId="{E8E460C2-5E37-4119-97BA-2CF1529173B3}" dt="2022-12-20T11:37:12.036" v="16"/>
          <ac:picMkLst>
            <pc:docMk/>
            <pc:sldMk cId="3276918758" sldId="291"/>
            <ac:picMk id="5" creationId="{99F88DE2-79B9-0F99-49BA-6874790A5B6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AF8DA-01B4-4A73-B3DF-0F2F2AA2C30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71608-2CA5-40E7-9FC7-894B4FE58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82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D7A72-A911-4206-8A5F-3BC8848809B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0780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71608-2CA5-40E7-9FC7-894B4FE5836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836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71608-2CA5-40E7-9FC7-894B4FE5836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53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A71608-2CA5-40E7-9FC7-894B4FE58361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58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734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3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46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05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4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28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47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01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05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99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4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9FCF6-B787-4AE6-ACE9-7B485D644426}" type="datetimeFigureOut">
              <a:rPr lang="it-IT" smtClean="0"/>
              <a:t>20/12/2022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C75F-B1D8-4DC7-9E2F-AB8C898FC4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81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CEFDBAE-E969-5D73-9682-0806CA56F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1" y="1508787"/>
            <a:ext cx="9144000" cy="1304751"/>
          </a:xfrm>
        </p:spPr>
        <p:txBody>
          <a:bodyPr>
            <a:normAutofit/>
          </a:bodyPr>
          <a:lstStyle/>
          <a:p>
            <a:r>
              <a:rPr lang="it-IT" sz="5867" dirty="0"/>
              <a:t>Il Lavoro Sportivo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 rot="10800000" flipV="1">
            <a:off x="1524001" y="3824748"/>
            <a:ext cx="9144000" cy="852391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Dott. Andrea Mancino</a:t>
            </a:r>
          </a:p>
          <a:p>
            <a:r>
              <a:rPr lang="it-IT" dirty="0"/>
              <a:t>Coordinatore Commissione Fiscale CONI</a:t>
            </a:r>
          </a:p>
        </p:txBody>
      </p:sp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2BC3CE32-B14F-9AAA-79AE-4272BF1A52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178FC7D-1345-0F5B-87AE-ED56FE018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TRATTAMENTO PREVIDENZIALE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501110"/>
              </p:ext>
            </p:extLst>
          </p:nvPr>
        </p:nvGraphicFramePr>
        <p:xfrm>
          <a:off x="1347018" y="1690687"/>
          <a:ext cx="9016182" cy="362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5394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3005394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005394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</a:tblGrid>
              <a:tr h="390938">
                <a:tc>
                  <a:txBody>
                    <a:bodyPr/>
                    <a:lstStyle/>
                    <a:p>
                      <a:r>
                        <a:rPr lang="it-IT" sz="1800" dirty="0"/>
                        <a:t>SETTORE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TIPOLOGIA CONTRATTO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Fondo Previdenziale</a:t>
                      </a:r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726032">
                <a:tc>
                  <a:txBody>
                    <a:bodyPr/>
                    <a:lstStyle/>
                    <a:p>
                      <a:r>
                        <a:rPr lang="it-IT" sz="1800" dirty="0"/>
                        <a:t>PROFESSIONISTICO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SUBORDINATO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F.DO PENSIONE SPORTIVI PROFESSIONISTI GESTITO DALL’INPS</a:t>
                      </a:r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726032">
                <a:tc>
                  <a:txBody>
                    <a:bodyPr/>
                    <a:lstStyle/>
                    <a:p>
                      <a:r>
                        <a:rPr lang="it-IT" sz="1800" dirty="0"/>
                        <a:t>DILETTANTISTICO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SUBORDINATO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F.DO PENSIONE SPORTIVI PROFESSIONISTI GESTITO DALL’INPS</a:t>
                      </a:r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726032">
                <a:tc>
                  <a:txBody>
                    <a:bodyPr/>
                    <a:lstStyle/>
                    <a:p>
                      <a:r>
                        <a:rPr lang="it-IT" sz="1800" dirty="0"/>
                        <a:t>PROFESSIONISTICO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AUTONOMO/CO.CO.CO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F.DO PENSIONE SPORTIVI PROFESSIONISTI GESTITO DALL’INPS</a:t>
                      </a:r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  <a:tr h="390938">
                <a:tc>
                  <a:txBody>
                    <a:bodyPr/>
                    <a:lstStyle/>
                    <a:p>
                      <a:r>
                        <a:rPr lang="it-IT" sz="1800" dirty="0"/>
                        <a:t>DILETTANTISTICO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AUTONOMO/CO.CO.CO</a:t>
                      </a:r>
                    </a:p>
                  </a:txBody>
                  <a:tcPr marL="121912" marR="121912" marT="60953" marB="60953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GESTIONE SEPARATA</a:t>
                      </a:r>
                      <a:r>
                        <a:rPr lang="it-IT" sz="1800" baseline="0" dirty="0"/>
                        <a:t> INPS</a:t>
                      </a:r>
                      <a:endParaRPr lang="it-IT" sz="1800" dirty="0"/>
                    </a:p>
                  </a:txBody>
                  <a:tcPr marL="121912" marR="121912" marT="60953" marB="60953"/>
                </a:tc>
                <a:extLst>
                  <a:ext uri="{0D108BD9-81ED-4DB2-BD59-A6C34878D82A}">
                    <a16:rowId xmlns:a16="http://schemas.microsoft.com/office/drawing/2014/main" val="4226392072"/>
                  </a:ext>
                </a:extLst>
              </a:tr>
            </a:tbl>
          </a:graphicData>
        </a:graphic>
      </p:graphicFrame>
      <p:pic>
        <p:nvPicPr>
          <p:cNvPr id="4" name="Immagine 3" descr="Marchio FIC.eps">
            <a:extLst>
              <a:ext uri="{FF2B5EF4-FFF2-40B4-BE49-F238E27FC236}">
                <a16:creationId xmlns:a16="http://schemas.microsoft.com/office/drawing/2014/main" id="{A362A6B3-BF36-D94A-B271-54981D66B2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45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21CE0B6E-1BD6-F272-A5FE-E266241EE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SETTORE PROFESSIONISTICO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726344"/>
              </p:ext>
            </p:extLst>
          </p:nvPr>
        </p:nvGraphicFramePr>
        <p:xfrm>
          <a:off x="527382" y="1796821"/>
          <a:ext cx="11137237" cy="365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7237">
                  <a:extLst>
                    <a:ext uri="{9D8B030D-6E8A-4147-A177-3AD203B41FA5}">
                      <a16:colId xmlns:a16="http://schemas.microsoft.com/office/drawing/2014/main" val="1706034219"/>
                    </a:ext>
                  </a:extLst>
                </a:gridCol>
              </a:tblGrid>
              <a:tr h="353888">
                <a:tc>
                  <a:txBody>
                    <a:bodyPr/>
                    <a:lstStyle/>
                    <a:p>
                      <a:pPr algn="ctr"/>
                      <a:r>
                        <a:rPr lang="it-IT" sz="2700" dirty="0"/>
                        <a:t>Tipologia</a:t>
                      </a:r>
                    </a:p>
                  </a:txBody>
                  <a:tcPr marL="121912" marR="121912" marT="60940" marB="60940"/>
                </a:tc>
                <a:extLst>
                  <a:ext uri="{0D108BD9-81ED-4DB2-BD59-A6C34878D82A}">
                    <a16:rowId xmlns:a16="http://schemas.microsoft.com/office/drawing/2014/main" val="2554776402"/>
                  </a:ext>
                </a:extLst>
              </a:tr>
              <a:tr h="35388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700" dirty="0"/>
                        <a:t>Lavoro prestato dagli atleti in modo continuativo sempre subordinato</a:t>
                      </a:r>
                    </a:p>
                  </a:txBody>
                  <a:tcPr marL="121912" marR="121912" marT="60940" marB="60940"/>
                </a:tc>
                <a:extLst>
                  <a:ext uri="{0D108BD9-81ED-4DB2-BD59-A6C34878D82A}">
                    <a16:rowId xmlns:a16="http://schemas.microsoft.com/office/drawing/2014/main" val="3547704211"/>
                  </a:ext>
                </a:extLst>
              </a:tr>
              <a:tr h="2529520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dirty="0"/>
                        <a:t>Può essere oggetto di contratto di lavoro autonomo quando:</a:t>
                      </a:r>
                    </a:p>
                    <a:p>
                      <a:pPr marL="840654" marR="0" lvl="1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dirty="0"/>
                        <a:t>Attività svolta nell’ambito di una sola manifestazione o più manifestazioni tra loro collegate</a:t>
                      </a:r>
                    </a:p>
                    <a:p>
                      <a:pPr marL="840654" marR="0" lvl="1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dirty="0"/>
                        <a:t>Non</a:t>
                      </a:r>
                      <a:r>
                        <a:rPr lang="it-IT" sz="2700" baseline="0" dirty="0"/>
                        <a:t> vi sono vincoli di frequenza a sedute di allenamento</a:t>
                      </a:r>
                    </a:p>
                    <a:p>
                      <a:pPr marL="840654" marR="0" lvl="1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700" baseline="0" dirty="0"/>
                        <a:t>La prestazione, pur continuativa, non supera 8 ore settimanali o 5 giorni in un mese o trenta giorni in un anno</a:t>
                      </a:r>
                      <a:endParaRPr lang="it-IT" sz="2700" dirty="0"/>
                    </a:p>
                  </a:txBody>
                  <a:tcPr marL="121912" marR="121912" marT="60940" marB="60940"/>
                </a:tc>
                <a:extLst>
                  <a:ext uri="{0D108BD9-81ED-4DB2-BD59-A6C34878D82A}">
                    <a16:rowId xmlns:a16="http://schemas.microsoft.com/office/drawing/2014/main" val="3156063616"/>
                  </a:ext>
                </a:extLst>
              </a:tr>
            </a:tbl>
          </a:graphicData>
        </a:graphic>
      </p:graphicFrame>
      <p:pic>
        <p:nvPicPr>
          <p:cNvPr id="9" name="Immagine 8" descr="Marchio FIC.eps">
            <a:extLst>
              <a:ext uri="{FF2B5EF4-FFF2-40B4-BE49-F238E27FC236}">
                <a16:creationId xmlns:a16="http://schemas.microsoft.com/office/drawing/2014/main" id="{FD3336FA-FF25-4230-2EE7-A251EDBFF0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35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8D652438-A2EA-8088-B61D-69149023AC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TRATTAMENTO PREVIDENZIALE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848994"/>
              </p:ext>
            </p:extLst>
          </p:nvPr>
        </p:nvGraphicFramePr>
        <p:xfrm>
          <a:off x="838200" y="1826684"/>
          <a:ext cx="9607064" cy="292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766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3279730519"/>
                    </a:ext>
                  </a:extLst>
                </a:gridCol>
              </a:tblGrid>
              <a:tr h="425335">
                <a:tc>
                  <a:txBody>
                    <a:bodyPr/>
                    <a:lstStyle/>
                    <a:p>
                      <a:r>
                        <a:rPr lang="it-IT" sz="1600" dirty="0"/>
                        <a:t>SETTORE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TIPOLOGIA CONTRATTO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Aliquote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SOGLIA ESENZIONE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334593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PROFESSIONISTICO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QUALSIASI TIPO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ORDINARIE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NESSUNA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334593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SUBORDINATO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ORDINARIE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780710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AUTONOMO/CO.CO.CO GIA ASSICURATI AD ALTRE FORME PREVID.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2023-2027 – 12%</a:t>
                      </a:r>
                    </a:p>
                    <a:p>
                      <a:r>
                        <a:rPr lang="it-IT" sz="1600" dirty="0"/>
                        <a:t>Dal 2028 – 24%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  <a:tr h="919245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CO.CO.CO/ OCCASIONALI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2023-2027 – 12,5%</a:t>
                      </a:r>
                    </a:p>
                    <a:p>
                      <a:r>
                        <a:rPr lang="it-IT" sz="1600" dirty="0"/>
                        <a:t>Dal 2028 – 25%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4226392072"/>
                  </a:ext>
                </a:extLst>
              </a:tr>
            </a:tbl>
          </a:graphicData>
        </a:graphic>
      </p:graphicFrame>
      <p:pic>
        <p:nvPicPr>
          <p:cNvPr id="9" name="Immagine 8" descr="Marchio FIC.eps">
            <a:extLst>
              <a:ext uri="{FF2B5EF4-FFF2-40B4-BE49-F238E27FC236}">
                <a16:creationId xmlns:a16="http://schemas.microsoft.com/office/drawing/2014/main" id="{9267C374-4135-125D-6B31-0CD2111A6E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1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1F544F87-45B7-303D-4092-F1679BA1D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TRATTAMENTO FISCALE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016943"/>
              </p:ext>
            </p:extLst>
          </p:nvPr>
        </p:nvGraphicFramePr>
        <p:xfrm>
          <a:off x="838200" y="1826684"/>
          <a:ext cx="9607064" cy="263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766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401766">
                  <a:extLst>
                    <a:ext uri="{9D8B030D-6E8A-4147-A177-3AD203B41FA5}">
                      <a16:colId xmlns:a16="http://schemas.microsoft.com/office/drawing/2014/main" val="3279730519"/>
                    </a:ext>
                  </a:extLst>
                </a:gridCol>
              </a:tblGrid>
              <a:tr h="598515">
                <a:tc>
                  <a:txBody>
                    <a:bodyPr/>
                    <a:lstStyle/>
                    <a:p>
                      <a:r>
                        <a:rPr lang="it-IT" sz="1600" dirty="0"/>
                        <a:t>SETTORE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TIPOLOGIA CONTRATTO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Aliquote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SOGLIA ESENZIONE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470826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PROFESSIONISTICO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QUALSIASI TIPO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ORDINARIE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NESSUNA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470826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SUBORDINATO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ORDINARIE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15.000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098585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AUTONOMO/CO.CO.CO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ORDINARIE</a:t>
                      </a:r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15.000 EURO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</a:tbl>
          </a:graphicData>
        </a:graphic>
      </p:graphicFrame>
      <p:pic>
        <p:nvPicPr>
          <p:cNvPr id="7" name="Immagine 6" descr="Marchio FIC.eps">
            <a:extLst>
              <a:ext uri="{FF2B5EF4-FFF2-40B4-BE49-F238E27FC236}">
                <a16:creationId xmlns:a16="http://schemas.microsoft.com/office/drawing/2014/main" id="{938BD210-5076-E3BD-38D0-1456E7D9C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228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7B1882AA-0F17-47D0-47BB-A6798F618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639" y="0"/>
            <a:ext cx="12447639" cy="544707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849743"/>
              </p:ext>
            </p:extLst>
          </p:nvPr>
        </p:nvGraphicFramePr>
        <p:xfrm>
          <a:off x="838201" y="365132"/>
          <a:ext cx="9947135" cy="460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7947">
                  <a:extLst>
                    <a:ext uri="{9D8B030D-6E8A-4147-A177-3AD203B41FA5}">
                      <a16:colId xmlns:a16="http://schemas.microsoft.com/office/drawing/2014/main" val="2245627708"/>
                    </a:ext>
                  </a:extLst>
                </a:gridCol>
                <a:gridCol w="662406">
                  <a:extLst>
                    <a:ext uri="{9D8B030D-6E8A-4147-A177-3AD203B41FA5}">
                      <a16:colId xmlns:a16="http://schemas.microsoft.com/office/drawing/2014/main" val="2920171140"/>
                    </a:ext>
                  </a:extLst>
                </a:gridCol>
                <a:gridCol w="927368">
                  <a:extLst>
                    <a:ext uri="{9D8B030D-6E8A-4147-A177-3AD203B41FA5}">
                      <a16:colId xmlns:a16="http://schemas.microsoft.com/office/drawing/2014/main" val="1370214962"/>
                    </a:ext>
                  </a:extLst>
                </a:gridCol>
                <a:gridCol w="783846">
                  <a:extLst>
                    <a:ext uri="{9D8B030D-6E8A-4147-A177-3AD203B41FA5}">
                      <a16:colId xmlns:a16="http://schemas.microsoft.com/office/drawing/2014/main" val="637067172"/>
                    </a:ext>
                  </a:extLst>
                </a:gridCol>
                <a:gridCol w="695527">
                  <a:extLst>
                    <a:ext uri="{9D8B030D-6E8A-4147-A177-3AD203B41FA5}">
                      <a16:colId xmlns:a16="http://schemas.microsoft.com/office/drawing/2014/main" val="784781641"/>
                    </a:ext>
                  </a:extLst>
                </a:gridCol>
                <a:gridCol w="629286">
                  <a:extLst>
                    <a:ext uri="{9D8B030D-6E8A-4147-A177-3AD203B41FA5}">
                      <a16:colId xmlns:a16="http://schemas.microsoft.com/office/drawing/2014/main" val="1966269617"/>
                    </a:ext>
                  </a:extLst>
                </a:gridCol>
                <a:gridCol w="706568">
                  <a:extLst>
                    <a:ext uri="{9D8B030D-6E8A-4147-A177-3AD203B41FA5}">
                      <a16:colId xmlns:a16="http://schemas.microsoft.com/office/drawing/2014/main" val="213700885"/>
                    </a:ext>
                  </a:extLst>
                </a:gridCol>
                <a:gridCol w="905289">
                  <a:extLst>
                    <a:ext uri="{9D8B030D-6E8A-4147-A177-3AD203B41FA5}">
                      <a16:colId xmlns:a16="http://schemas.microsoft.com/office/drawing/2014/main" val="1322783237"/>
                    </a:ext>
                  </a:extLst>
                </a:gridCol>
                <a:gridCol w="828008">
                  <a:extLst>
                    <a:ext uri="{9D8B030D-6E8A-4147-A177-3AD203B41FA5}">
                      <a16:colId xmlns:a16="http://schemas.microsoft.com/office/drawing/2014/main" val="89283582"/>
                    </a:ext>
                  </a:extLst>
                </a:gridCol>
                <a:gridCol w="1070890">
                  <a:extLst>
                    <a:ext uri="{9D8B030D-6E8A-4147-A177-3AD203B41FA5}">
                      <a16:colId xmlns:a16="http://schemas.microsoft.com/office/drawing/2014/main" val="1469074479"/>
                    </a:ext>
                  </a:extLst>
                </a:gridCol>
              </a:tblGrid>
              <a:tr h="182369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dirty="0">
                          <a:effectLst/>
                        </a:rPr>
                        <a:t>ATTUALE SITUAZIONE COMPENSI SPORTIVI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445209"/>
                  </a:ext>
                </a:extLst>
              </a:tr>
              <a:tr h="191489"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83582114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Aliquota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534484921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INPS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0,00%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2183665699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Fino a 10.000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867484416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10.000 a 30.658,28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448437446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Oltre e fino a 50.000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605823762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Oltre 50.000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270336095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Reg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443846500"/>
                  </a:ext>
                </a:extLst>
              </a:tr>
              <a:tr h="19148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Comun.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56228406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796553754"/>
                  </a:ext>
                </a:extLst>
              </a:tr>
              <a:tr h="191489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190464221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Compensi sportivi attuale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881779489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 Ipotesi: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IRPEF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REG.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Com.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Az.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Inps </a:t>
                      </a:r>
                      <a:r>
                        <a:rPr lang="it-IT" sz="1200" u="none" strike="noStrike" dirty="0" err="1">
                          <a:effectLst/>
                        </a:rPr>
                        <a:t>Coll</a:t>
                      </a:r>
                      <a:r>
                        <a:rPr lang="it-IT" sz="1200" u="none" strike="noStrike" dirty="0">
                          <a:effectLst/>
                        </a:rPr>
                        <a:t>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Netto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%inc.costo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600927422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615229162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31320536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13.760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425928827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2.300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17.520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634090323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25.040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924571240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30.658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4.751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186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186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25.535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30.658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203046479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8.021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270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270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31.439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567682528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11.521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37.759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50.000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3272905"/>
                  </a:ext>
                </a:extLst>
              </a:tr>
              <a:tr h="18236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34.021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810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810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64.359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100.000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313426341"/>
                  </a:ext>
                </a:extLst>
              </a:tr>
              <a:tr h="19148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79.021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1.710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1.710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117.559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200.000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990" marR="8990" marT="8990" marB="0" anchor="b"/>
                </a:tc>
                <a:extLst>
                  <a:ext uri="{0D108BD9-81ED-4DB2-BD59-A6C34878D82A}">
                    <a16:rowId xmlns:a16="http://schemas.microsoft.com/office/drawing/2014/main" val="1090667947"/>
                  </a:ext>
                </a:extLst>
              </a:tr>
            </a:tbl>
          </a:graphicData>
        </a:graphic>
      </p:graphicFrame>
      <p:pic>
        <p:nvPicPr>
          <p:cNvPr id="9" name="Immagine 8" descr="Marchio FIC.eps">
            <a:extLst>
              <a:ext uri="{FF2B5EF4-FFF2-40B4-BE49-F238E27FC236}">
                <a16:creationId xmlns:a16="http://schemas.microsoft.com/office/drawing/2014/main" id="{2E922FCA-0A27-A340-DD77-737E45D4D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01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3943A0B-DF19-7270-1278-AE54CF39D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NOVITA INTRODOTTE CON MODIFICA DECRETI ATTUATIVI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404739"/>
              </p:ext>
            </p:extLst>
          </p:nvPr>
        </p:nvGraphicFramePr>
        <p:xfrm>
          <a:off x="838200" y="1283670"/>
          <a:ext cx="9701983" cy="4784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6522">
                  <a:extLst>
                    <a:ext uri="{9D8B030D-6E8A-4147-A177-3AD203B41FA5}">
                      <a16:colId xmlns:a16="http://schemas.microsoft.com/office/drawing/2014/main" val="144747869"/>
                    </a:ext>
                  </a:extLst>
                </a:gridCol>
                <a:gridCol w="645127">
                  <a:extLst>
                    <a:ext uri="{9D8B030D-6E8A-4147-A177-3AD203B41FA5}">
                      <a16:colId xmlns:a16="http://schemas.microsoft.com/office/drawing/2014/main" val="3691914735"/>
                    </a:ext>
                  </a:extLst>
                </a:gridCol>
                <a:gridCol w="903176">
                  <a:extLst>
                    <a:ext uri="{9D8B030D-6E8A-4147-A177-3AD203B41FA5}">
                      <a16:colId xmlns:a16="http://schemas.microsoft.com/office/drawing/2014/main" val="2249618820"/>
                    </a:ext>
                  </a:extLst>
                </a:gridCol>
                <a:gridCol w="763399">
                  <a:extLst>
                    <a:ext uri="{9D8B030D-6E8A-4147-A177-3AD203B41FA5}">
                      <a16:colId xmlns:a16="http://schemas.microsoft.com/office/drawing/2014/main" val="3658714922"/>
                    </a:ext>
                  </a:extLst>
                </a:gridCol>
                <a:gridCol w="677383">
                  <a:extLst>
                    <a:ext uri="{9D8B030D-6E8A-4147-A177-3AD203B41FA5}">
                      <a16:colId xmlns:a16="http://schemas.microsoft.com/office/drawing/2014/main" val="4271750444"/>
                    </a:ext>
                  </a:extLst>
                </a:gridCol>
                <a:gridCol w="616455">
                  <a:extLst>
                    <a:ext uri="{9D8B030D-6E8A-4147-A177-3AD203B41FA5}">
                      <a16:colId xmlns:a16="http://schemas.microsoft.com/office/drawing/2014/main" val="893687130"/>
                    </a:ext>
                  </a:extLst>
                </a:gridCol>
                <a:gridCol w="688134">
                  <a:extLst>
                    <a:ext uri="{9D8B030D-6E8A-4147-A177-3AD203B41FA5}">
                      <a16:colId xmlns:a16="http://schemas.microsoft.com/office/drawing/2014/main" val="3239278421"/>
                    </a:ext>
                  </a:extLst>
                </a:gridCol>
                <a:gridCol w="888841">
                  <a:extLst>
                    <a:ext uri="{9D8B030D-6E8A-4147-A177-3AD203B41FA5}">
                      <a16:colId xmlns:a16="http://schemas.microsoft.com/office/drawing/2014/main" val="3891729972"/>
                    </a:ext>
                  </a:extLst>
                </a:gridCol>
                <a:gridCol w="806407">
                  <a:extLst>
                    <a:ext uri="{9D8B030D-6E8A-4147-A177-3AD203B41FA5}">
                      <a16:colId xmlns:a16="http://schemas.microsoft.com/office/drawing/2014/main" val="887853723"/>
                    </a:ext>
                  </a:extLst>
                </a:gridCol>
                <a:gridCol w="1046539">
                  <a:extLst>
                    <a:ext uri="{9D8B030D-6E8A-4147-A177-3AD203B41FA5}">
                      <a16:colId xmlns:a16="http://schemas.microsoft.com/office/drawing/2014/main" val="2879547126"/>
                    </a:ext>
                  </a:extLst>
                </a:gridCol>
              </a:tblGrid>
              <a:tr h="16564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Ipotesi 1: Aliquota Previdenziale 25%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455726340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767035364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Aliquota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754451765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INPS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25,00%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680875282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Fino a 15.000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079936390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15.000 a 30.000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851739469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30.0000 a 43.000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05569381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43.000 a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000113406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Oltre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609363923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Reg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48535809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Comun.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724785525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066062074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868131050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Compensi sportivi nuovi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568461034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 Ipotesi: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IRPEF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 err="1">
                          <a:effectLst/>
                        </a:rPr>
                        <a:t>Add</a:t>
                      </a:r>
                      <a:r>
                        <a:rPr lang="it-IT" sz="1200" u="none" strike="noStrike" dirty="0">
                          <a:effectLst/>
                        </a:rPr>
                        <a:t>. REG.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Com.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Az.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Netto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%inc.costo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56986528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272457074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1.250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833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9.583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10.833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345507905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2.500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1.667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14.167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16.667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817894791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3.750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2.500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1.250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17.510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22.500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382909678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6.250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4.167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2.083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24.197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34.167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017828169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30.658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3.615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6.415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4.276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2.138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24.624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34.935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911783043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5.950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8.750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30.683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45.833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018621175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11.250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7.500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3.750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36.470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57.500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111000232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29.450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23.750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61.103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115.833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687695123"/>
                  </a:ext>
                </a:extLst>
              </a:tr>
              <a:tr h="13789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72.450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116.303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215.833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496057283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94D0B2C3-5FDE-27DF-9DA5-D10783FA59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41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8CFE04F-4177-2DBD-3BD5-A59C57ACD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913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/>
              <a:t>NOVITA INTRODOTTE CON MODIFICA DECRETI ATTUATIVI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759844"/>
              </p:ext>
            </p:extLst>
          </p:nvPr>
        </p:nvGraphicFramePr>
        <p:xfrm>
          <a:off x="924232" y="1022560"/>
          <a:ext cx="10697497" cy="4788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62424">
                  <a:extLst>
                    <a:ext uri="{9D8B030D-6E8A-4147-A177-3AD203B41FA5}">
                      <a16:colId xmlns:a16="http://schemas.microsoft.com/office/drawing/2014/main" val="2290662777"/>
                    </a:ext>
                  </a:extLst>
                </a:gridCol>
                <a:gridCol w="709277">
                  <a:extLst>
                    <a:ext uri="{9D8B030D-6E8A-4147-A177-3AD203B41FA5}">
                      <a16:colId xmlns:a16="http://schemas.microsoft.com/office/drawing/2014/main" val="3790344589"/>
                    </a:ext>
                  </a:extLst>
                </a:gridCol>
                <a:gridCol w="992988">
                  <a:extLst>
                    <a:ext uri="{9D8B030D-6E8A-4147-A177-3AD203B41FA5}">
                      <a16:colId xmlns:a16="http://schemas.microsoft.com/office/drawing/2014/main" val="3969981957"/>
                    </a:ext>
                  </a:extLst>
                </a:gridCol>
                <a:gridCol w="839310">
                  <a:extLst>
                    <a:ext uri="{9D8B030D-6E8A-4147-A177-3AD203B41FA5}">
                      <a16:colId xmlns:a16="http://schemas.microsoft.com/office/drawing/2014/main" val="2766221134"/>
                    </a:ext>
                  </a:extLst>
                </a:gridCol>
                <a:gridCol w="744741">
                  <a:extLst>
                    <a:ext uri="{9D8B030D-6E8A-4147-A177-3AD203B41FA5}">
                      <a16:colId xmlns:a16="http://schemas.microsoft.com/office/drawing/2014/main" val="1617150516"/>
                    </a:ext>
                  </a:extLst>
                </a:gridCol>
                <a:gridCol w="677756">
                  <a:extLst>
                    <a:ext uri="{9D8B030D-6E8A-4147-A177-3AD203B41FA5}">
                      <a16:colId xmlns:a16="http://schemas.microsoft.com/office/drawing/2014/main" val="4013071555"/>
                    </a:ext>
                  </a:extLst>
                </a:gridCol>
                <a:gridCol w="756564">
                  <a:extLst>
                    <a:ext uri="{9D8B030D-6E8A-4147-A177-3AD203B41FA5}">
                      <a16:colId xmlns:a16="http://schemas.microsoft.com/office/drawing/2014/main" val="3122762538"/>
                    </a:ext>
                  </a:extLst>
                </a:gridCol>
                <a:gridCol w="977229">
                  <a:extLst>
                    <a:ext uri="{9D8B030D-6E8A-4147-A177-3AD203B41FA5}">
                      <a16:colId xmlns:a16="http://schemas.microsoft.com/office/drawing/2014/main" val="3968961384"/>
                    </a:ext>
                  </a:extLst>
                </a:gridCol>
                <a:gridCol w="886598">
                  <a:extLst>
                    <a:ext uri="{9D8B030D-6E8A-4147-A177-3AD203B41FA5}">
                      <a16:colId xmlns:a16="http://schemas.microsoft.com/office/drawing/2014/main" val="1753458427"/>
                    </a:ext>
                  </a:extLst>
                </a:gridCol>
                <a:gridCol w="1150610">
                  <a:extLst>
                    <a:ext uri="{9D8B030D-6E8A-4147-A177-3AD203B41FA5}">
                      <a16:colId xmlns:a16="http://schemas.microsoft.com/office/drawing/2014/main" val="861943019"/>
                    </a:ext>
                  </a:extLst>
                </a:gridCol>
              </a:tblGrid>
              <a:tr h="159863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Riduzione al 50% aliquote previdenziali fino al 31.12.2027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2590324797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1620985975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Aliquota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4179817822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INPS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12,50%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2592507737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Fino a 15.000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86110154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15.000 a 30.000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1409635072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30.0000 a 43.000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50343174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43.000 a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703427965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Oltre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1304755441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Reg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64491856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Comun.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2536308915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2761802763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38304952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Compensi sportivi nuovi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171126513"/>
                  </a:ext>
                </a:extLst>
              </a:tr>
              <a:tr h="204335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 Ipotesi: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IRPEF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REG.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Com.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Az.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Netto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%inc.costo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1774482270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488921923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9.792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10.417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2270003433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1.250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14.583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15.833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860516288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1.875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1.250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18.135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21.250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4160452823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3.125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2.083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1.042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25.238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32.083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4028188446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30.658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3.615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3.207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2.138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1.069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25.693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32.796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867423775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5.950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4.375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1.458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32.142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42.917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1645440749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5.625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3.750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1.875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38.345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53.750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821789949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29.450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11.875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3.958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65.062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107.917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1952702123"/>
                  </a:ext>
                </a:extLst>
              </a:tr>
              <a:tr h="15986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72.450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120.262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207.917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115" marR="8115" marT="8115" marB="0" anchor="b"/>
                </a:tc>
                <a:extLst>
                  <a:ext uri="{0D108BD9-81ED-4DB2-BD59-A6C34878D82A}">
                    <a16:rowId xmlns:a16="http://schemas.microsoft.com/office/drawing/2014/main" val="3128060761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222BBDBF-9439-F93C-2F84-8C5E7E707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25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252E4A0-3007-4278-E3D4-478B0A09E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/>
              <a:t>NOVITA INTRODOTTE CON MODIFICA DECRETI ATTUATIVI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408256"/>
              </p:ext>
            </p:extLst>
          </p:nvPr>
        </p:nvGraphicFramePr>
        <p:xfrm>
          <a:off x="633046" y="1397974"/>
          <a:ext cx="10489221" cy="47978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7155">
                  <a:extLst>
                    <a:ext uri="{9D8B030D-6E8A-4147-A177-3AD203B41FA5}">
                      <a16:colId xmlns:a16="http://schemas.microsoft.com/office/drawing/2014/main" val="1497437862"/>
                    </a:ext>
                  </a:extLst>
                </a:gridCol>
                <a:gridCol w="698505">
                  <a:extLst>
                    <a:ext uri="{9D8B030D-6E8A-4147-A177-3AD203B41FA5}">
                      <a16:colId xmlns:a16="http://schemas.microsoft.com/office/drawing/2014/main" val="3633906329"/>
                    </a:ext>
                  </a:extLst>
                </a:gridCol>
                <a:gridCol w="977908">
                  <a:extLst>
                    <a:ext uri="{9D8B030D-6E8A-4147-A177-3AD203B41FA5}">
                      <a16:colId xmlns:a16="http://schemas.microsoft.com/office/drawing/2014/main" val="2089179604"/>
                    </a:ext>
                  </a:extLst>
                </a:gridCol>
                <a:gridCol w="826565">
                  <a:extLst>
                    <a:ext uri="{9D8B030D-6E8A-4147-A177-3AD203B41FA5}">
                      <a16:colId xmlns:a16="http://schemas.microsoft.com/office/drawing/2014/main" val="2273081412"/>
                    </a:ext>
                  </a:extLst>
                </a:gridCol>
                <a:gridCol w="733431">
                  <a:extLst>
                    <a:ext uri="{9D8B030D-6E8A-4147-A177-3AD203B41FA5}">
                      <a16:colId xmlns:a16="http://schemas.microsoft.com/office/drawing/2014/main" val="4070456403"/>
                    </a:ext>
                  </a:extLst>
                </a:gridCol>
                <a:gridCol w="663580">
                  <a:extLst>
                    <a:ext uri="{9D8B030D-6E8A-4147-A177-3AD203B41FA5}">
                      <a16:colId xmlns:a16="http://schemas.microsoft.com/office/drawing/2014/main" val="4196529756"/>
                    </a:ext>
                  </a:extLst>
                </a:gridCol>
                <a:gridCol w="745073">
                  <a:extLst>
                    <a:ext uri="{9D8B030D-6E8A-4147-A177-3AD203B41FA5}">
                      <a16:colId xmlns:a16="http://schemas.microsoft.com/office/drawing/2014/main" val="443284526"/>
                    </a:ext>
                  </a:extLst>
                </a:gridCol>
                <a:gridCol w="954624">
                  <a:extLst>
                    <a:ext uri="{9D8B030D-6E8A-4147-A177-3AD203B41FA5}">
                      <a16:colId xmlns:a16="http://schemas.microsoft.com/office/drawing/2014/main" val="601477660"/>
                    </a:ext>
                  </a:extLst>
                </a:gridCol>
                <a:gridCol w="873131">
                  <a:extLst>
                    <a:ext uri="{9D8B030D-6E8A-4147-A177-3AD203B41FA5}">
                      <a16:colId xmlns:a16="http://schemas.microsoft.com/office/drawing/2014/main" val="3649219696"/>
                    </a:ext>
                  </a:extLst>
                </a:gridCol>
                <a:gridCol w="1129249">
                  <a:extLst>
                    <a:ext uri="{9D8B030D-6E8A-4147-A177-3AD203B41FA5}">
                      <a16:colId xmlns:a16="http://schemas.microsoft.com/office/drawing/2014/main" val="2403435624"/>
                    </a:ext>
                  </a:extLst>
                </a:gridCol>
              </a:tblGrid>
              <a:tr h="19077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Nuove collaborazioni con altra previdenza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98838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1448698521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Aliquota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1930799111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INPS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24,00%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529479914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Redd</a:t>
                      </a:r>
                      <a:r>
                        <a:rPr lang="it-IT" sz="1200" u="none" strike="noStrike" dirty="0">
                          <a:effectLst/>
                        </a:rPr>
                        <a:t>. Fino a 15.000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385264032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Redd</a:t>
                      </a:r>
                      <a:r>
                        <a:rPr lang="it-IT" sz="1200" u="none" strike="noStrike" dirty="0">
                          <a:effectLst/>
                        </a:rPr>
                        <a:t>. Da 15.000 a 30.000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277098467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Redd</a:t>
                      </a:r>
                      <a:r>
                        <a:rPr lang="it-IT" sz="1200" u="none" strike="noStrike" dirty="0">
                          <a:effectLst/>
                        </a:rPr>
                        <a:t>. Da 30.000</a:t>
                      </a:r>
                      <a:r>
                        <a:rPr lang="it-IT" sz="1200" u="none" strike="noStrike" baseline="0" dirty="0">
                          <a:effectLst/>
                        </a:rPr>
                        <a:t> </a:t>
                      </a:r>
                      <a:r>
                        <a:rPr lang="it-IT" sz="1200" u="none" strike="noStrike" dirty="0">
                          <a:effectLst/>
                        </a:rPr>
                        <a:t>a 43.000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1557330479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 err="1">
                          <a:effectLst/>
                        </a:rPr>
                        <a:t>Redd</a:t>
                      </a:r>
                      <a:r>
                        <a:rPr lang="it-IT" sz="1200" u="none" strike="noStrike" dirty="0">
                          <a:effectLst/>
                        </a:rPr>
                        <a:t>. Da 43.000 a 65.000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1714117728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Oltre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43%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217441813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Reg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0,90%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1065120386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Comun.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0,90%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286547671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50323736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2756216064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Compensi sportivi nuovi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054920908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 Ipotesi: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IRPEF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REG.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Com.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Inps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Az.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Netto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%inc.costo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660957083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201563142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1.200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800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8%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2362615709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1.600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16.600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904444030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1.200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17.560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22.400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4045781951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6.000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2.000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24.280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34.000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578255229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30.658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3.615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6.158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4.105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2.053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24.709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34.764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13%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2649400428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5.950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8.400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45.600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4281481354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9.150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10.800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36.620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57.200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2218245954"/>
                  </a:ext>
                </a:extLst>
              </a:tr>
              <a:tr h="1907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29.450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15.200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61.420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115.200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588927168"/>
                  </a:ext>
                </a:extLst>
              </a:tr>
              <a:tr h="20031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72.450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116.620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215.200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85" marR="8685" marT="8685" marB="0" anchor="b"/>
                </a:tc>
                <a:extLst>
                  <a:ext uri="{0D108BD9-81ED-4DB2-BD59-A6C34878D82A}">
                    <a16:rowId xmlns:a16="http://schemas.microsoft.com/office/drawing/2014/main" val="3126950808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769C994E-68BD-0B37-FC98-AF1DC47E18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29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2BA4FA8-AC14-DCFA-17B4-BFC584459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706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/>
              <a:t>NOVITA INTRODOTTE CON MODIFICA DECRETI ATTUATIVI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648201"/>
              </p:ext>
            </p:extLst>
          </p:nvPr>
        </p:nvGraphicFramePr>
        <p:xfrm>
          <a:off x="492369" y="1371597"/>
          <a:ext cx="10339753" cy="4787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014">
                  <a:extLst>
                    <a:ext uri="{9D8B030D-6E8A-4147-A177-3AD203B41FA5}">
                      <a16:colId xmlns:a16="http://schemas.microsoft.com/office/drawing/2014/main" val="3058542126"/>
                    </a:ext>
                  </a:extLst>
                </a:gridCol>
                <a:gridCol w="688552">
                  <a:extLst>
                    <a:ext uri="{9D8B030D-6E8A-4147-A177-3AD203B41FA5}">
                      <a16:colId xmlns:a16="http://schemas.microsoft.com/office/drawing/2014/main" val="1349725140"/>
                    </a:ext>
                  </a:extLst>
                </a:gridCol>
                <a:gridCol w="963973">
                  <a:extLst>
                    <a:ext uri="{9D8B030D-6E8A-4147-A177-3AD203B41FA5}">
                      <a16:colId xmlns:a16="http://schemas.microsoft.com/office/drawing/2014/main" val="103681604"/>
                    </a:ext>
                  </a:extLst>
                </a:gridCol>
                <a:gridCol w="814786">
                  <a:extLst>
                    <a:ext uri="{9D8B030D-6E8A-4147-A177-3AD203B41FA5}">
                      <a16:colId xmlns:a16="http://schemas.microsoft.com/office/drawing/2014/main" val="431107965"/>
                    </a:ext>
                  </a:extLst>
                </a:gridCol>
                <a:gridCol w="722978">
                  <a:extLst>
                    <a:ext uri="{9D8B030D-6E8A-4147-A177-3AD203B41FA5}">
                      <a16:colId xmlns:a16="http://schemas.microsoft.com/office/drawing/2014/main" val="1653637487"/>
                    </a:ext>
                  </a:extLst>
                </a:gridCol>
                <a:gridCol w="654125">
                  <a:extLst>
                    <a:ext uri="{9D8B030D-6E8A-4147-A177-3AD203B41FA5}">
                      <a16:colId xmlns:a16="http://schemas.microsoft.com/office/drawing/2014/main" val="137851377"/>
                    </a:ext>
                  </a:extLst>
                </a:gridCol>
                <a:gridCol w="734455">
                  <a:extLst>
                    <a:ext uri="{9D8B030D-6E8A-4147-A177-3AD203B41FA5}">
                      <a16:colId xmlns:a16="http://schemas.microsoft.com/office/drawing/2014/main" val="4126535416"/>
                    </a:ext>
                  </a:extLst>
                </a:gridCol>
                <a:gridCol w="941021">
                  <a:extLst>
                    <a:ext uri="{9D8B030D-6E8A-4147-A177-3AD203B41FA5}">
                      <a16:colId xmlns:a16="http://schemas.microsoft.com/office/drawing/2014/main" val="1706776951"/>
                    </a:ext>
                  </a:extLst>
                </a:gridCol>
                <a:gridCol w="860690">
                  <a:extLst>
                    <a:ext uri="{9D8B030D-6E8A-4147-A177-3AD203B41FA5}">
                      <a16:colId xmlns:a16="http://schemas.microsoft.com/office/drawing/2014/main" val="2859163491"/>
                    </a:ext>
                  </a:extLst>
                </a:gridCol>
                <a:gridCol w="1113159">
                  <a:extLst>
                    <a:ext uri="{9D8B030D-6E8A-4147-A177-3AD203B41FA5}">
                      <a16:colId xmlns:a16="http://schemas.microsoft.com/office/drawing/2014/main" val="3785214528"/>
                    </a:ext>
                  </a:extLst>
                </a:gridCol>
              </a:tblGrid>
              <a:tr h="15871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Importi fino al 31,12,27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596362"/>
                  </a:ext>
                </a:extLst>
              </a:tr>
              <a:tr h="16593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71429422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Aliquota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403578018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INPS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12,00%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758395339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Fino a 15.000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0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305438920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15.000 a 30.000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329075591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30.0000 a 43.000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729213792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Redd. Da 43.000 a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393905070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Oltre 65.000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43%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634781544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Reg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819825375"/>
                  </a:ext>
                </a:extLst>
              </a:tr>
              <a:tr h="16593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Add. Comun.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0,90%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628700024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545817089"/>
                  </a:ext>
                </a:extLst>
              </a:tr>
              <a:tr h="16593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448301764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Compensi sportivi nuovi</a:t>
                      </a:r>
                      <a:endParaRPr lang="it-I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 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623185086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 Ipotesi: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IRPEF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REG.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Add. Com.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Inps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Az.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Inps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Netto coll.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%inc.costo asd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700887826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0%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787762888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9.800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40339701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800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14.600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15.800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482169077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600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18.160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21.200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3933931152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135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1.000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25.280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32.000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902163312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30.658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3.615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141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3.079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2.053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1.026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25.736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32.711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307494680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40.000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5.950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225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4.200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32.200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42.800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048319649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50.000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9.150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315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5.400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38.420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53.600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7%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2454409230"/>
                  </a:ext>
                </a:extLst>
              </a:tr>
              <a:tr h="15871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29.450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11.400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3.800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65.220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107.600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496981155"/>
                  </a:ext>
                </a:extLst>
              </a:tr>
              <a:tr h="16593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200.000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72.450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1.665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 dirty="0">
                          <a:effectLst/>
                        </a:rPr>
                        <a:t>0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u="none" strike="noStrike">
                          <a:effectLst/>
                        </a:rPr>
                        <a:t>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120.420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>
                          <a:effectLst/>
                        </a:rPr>
                        <a:t>207.600 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u="none" strike="noStrike" dirty="0">
                          <a:effectLst/>
                        </a:rPr>
                        <a:t>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34" marR="8634" marT="8634" marB="0" anchor="b"/>
                </a:tc>
                <a:extLst>
                  <a:ext uri="{0D108BD9-81ED-4DB2-BD59-A6C34878D82A}">
                    <a16:rowId xmlns:a16="http://schemas.microsoft.com/office/drawing/2014/main" val="1060054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F0FCF105-4BA9-9846-79C1-0EEC26DF4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11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E8858F8-46D8-1D24-51CE-251C8EB0C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2029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RIEPILOGO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284452"/>
              </p:ext>
            </p:extLst>
          </p:nvPr>
        </p:nvGraphicFramePr>
        <p:xfrm>
          <a:off x="422031" y="1090241"/>
          <a:ext cx="11315700" cy="5412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4644">
                  <a:extLst>
                    <a:ext uri="{9D8B030D-6E8A-4147-A177-3AD203B41FA5}">
                      <a16:colId xmlns:a16="http://schemas.microsoft.com/office/drawing/2014/main" val="4135205823"/>
                    </a:ext>
                  </a:extLst>
                </a:gridCol>
                <a:gridCol w="753542">
                  <a:extLst>
                    <a:ext uri="{9D8B030D-6E8A-4147-A177-3AD203B41FA5}">
                      <a16:colId xmlns:a16="http://schemas.microsoft.com/office/drawing/2014/main" val="246163334"/>
                    </a:ext>
                  </a:extLst>
                </a:gridCol>
                <a:gridCol w="1054959">
                  <a:extLst>
                    <a:ext uri="{9D8B030D-6E8A-4147-A177-3AD203B41FA5}">
                      <a16:colId xmlns:a16="http://schemas.microsoft.com/office/drawing/2014/main" val="2242603674"/>
                    </a:ext>
                  </a:extLst>
                </a:gridCol>
                <a:gridCol w="891692">
                  <a:extLst>
                    <a:ext uri="{9D8B030D-6E8A-4147-A177-3AD203B41FA5}">
                      <a16:colId xmlns:a16="http://schemas.microsoft.com/office/drawing/2014/main" val="4113137402"/>
                    </a:ext>
                  </a:extLst>
                </a:gridCol>
                <a:gridCol w="791220">
                  <a:extLst>
                    <a:ext uri="{9D8B030D-6E8A-4147-A177-3AD203B41FA5}">
                      <a16:colId xmlns:a16="http://schemas.microsoft.com/office/drawing/2014/main" val="2586454728"/>
                    </a:ext>
                  </a:extLst>
                </a:gridCol>
                <a:gridCol w="715866">
                  <a:extLst>
                    <a:ext uri="{9D8B030D-6E8A-4147-A177-3AD203B41FA5}">
                      <a16:colId xmlns:a16="http://schemas.microsoft.com/office/drawing/2014/main" val="3342255238"/>
                    </a:ext>
                  </a:extLst>
                </a:gridCol>
                <a:gridCol w="803779">
                  <a:extLst>
                    <a:ext uri="{9D8B030D-6E8A-4147-A177-3AD203B41FA5}">
                      <a16:colId xmlns:a16="http://schemas.microsoft.com/office/drawing/2014/main" val="1708704139"/>
                    </a:ext>
                  </a:extLst>
                </a:gridCol>
                <a:gridCol w="1029843">
                  <a:extLst>
                    <a:ext uri="{9D8B030D-6E8A-4147-A177-3AD203B41FA5}">
                      <a16:colId xmlns:a16="http://schemas.microsoft.com/office/drawing/2014/main" val="3131741350"/>
                    </a:ext>
                  </a:extLst>
                </a:gridCol>
                <a:gridCol w="941928">
                  <a:extLst>
                    <a:ext uri="{9D8B030D-6E8A-4147-A177-3AD203B41FA5}">
                      <a16:colId xmlns:a16="http://schemas.microsoft.com/office/drawing/2014/main" val="2649704252"/>
                    </a:ext>
                  </a:extLst>
                </a:gridCol>
                <a:gridCol w="1218227">
                  <a:extLst>
                    <a:ext uri="{9D8B030D-6E8A-4147-A177-3AD203B41FA5}">
                      <a16:colId xmlns:a16="http://schemas.microsoft.com/office/drawing/2014/main" val="1423568536"/>
                    </a:ext>
                  </a:extLst>
                </a:gridCol>
              </a:tblGrid>
              <a:tr h="14117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I - COLLABORATORI SENZA ALTRA CASSA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47660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988908229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Riepilogo con Contributi 25%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4020771748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Compensi lordi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Netto Collaboratori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Costo ASD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899926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1587538016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0,01%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276432403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10.000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9.583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-416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-4,16%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8,33%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548030691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13.760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407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2,96%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16.667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1.667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11,11%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940811776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17.520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17.510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-0,06%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22.500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12,50%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315431859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25.040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24.197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-843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-3,37%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34.167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13,89%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922151247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30.658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25.535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24.624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-911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-3,57%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30.658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34.935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4.276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13,95%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810936630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31.439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30.683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-756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-2,40%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14,58%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907789838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37.759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36.470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-1.289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-3,41%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57.500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433859377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64.359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61.103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-3.256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-5,06%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15,83%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928910273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117.559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116.303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-1.256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-1,07%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7,92%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1735219771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4292127397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023744019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851787315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Riepilogo con Contributi 12,5%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878715811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Compensi lordi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Netto Collaboratori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Costo ASD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727823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 err="1">
                          <a:effectLst/>
                        </a:rPr>
                        <a:t>Diff</a:t>
                      </a:r>
                      <a:r>
                        <a:rPr lang="it-IT" sz="1100" u="none" strike="noStrike" dirty="0">
                          <a:effectLst/>
                        </a:rPr>
                        <a:t>. 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1168303886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0,01%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944307816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9.792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-208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-2,08%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10.417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4,17%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673680333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13.760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14.583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823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5,98%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5,56%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732456952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17.520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18.135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615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3,51%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21.250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1.250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6,25%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2689782042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25.040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25.238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198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0,79%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32.083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2.083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6,94%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656058921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30.658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25.535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25.693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0,62%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30.658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32.796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2.138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6,97%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1752904120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31.439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32.142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2,24%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42.917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2.917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7,29%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4265900045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37.759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38.345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586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1,55%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53.750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3.750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7,50%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3248877955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64.359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65.062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1,09%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107.917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7.917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7,92%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1948156141"/>
                  </a:ext>
                </a:extLst>
              </a:tr>
              <a:tr h="1411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117.559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120.262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2.703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2,30%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207.917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7.917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3,96%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62" marR="6962" marT="6962" marB="0" anchor="b"/>
                </a:tc>
                <a:extLst>
                  <a:ext uri="{0D108BD9-81ED-4DB2-BD59-A6C34878D82A}">
                    <a16:rowId xmlns:a16="http://schemas.microsoft.com/office/drawing/2014/main" val="4288693991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2FE96014-5972-F4E8-C28F-E765C169EC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9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D003F1F-FF5F-6DEC-E362-F3F69A149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SPORTIVO: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D.Lgs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36/21 artt.25-38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733484"/>
              </p:ext>
            </p:extLst>
          </p:nvPr>
        </p:nvGraphicFramePr>
        <p:xfrm>
          <a:off x="838199" y="1826684"/>
          <a:ext cx="9947137" cy="318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7137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636693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APPLICAZIONE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636693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Si</a:t>
                      </a:r>
                      <a:r>
                        <a:rPr lang="it-IT" sz="2400" baseline="0" dirty="0"/>
                        <a:t> applica: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636693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aseline="0" dirty="0"/>
                        <a:t>senza distinzione di genere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636693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/>
                        <a:t>Sia al settore Professionistico che dilettantistico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446458573"/>
                  </a:ext>
                </a:extLst>
              </a:tr>
              <a:tr h="636693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In</a:t>
                      </a:r>
                      <a:r>
                        <a:rPr lang="it-IT" sz="2400" baseline="0" dirty="0"/>
                        <a:t> tutti i casi in cui si eserciti un’attività sportiva verso un corrispettivo.</a:t>
                      </a:r>
                      <a:endParaRPr lang="it-IT" sz="24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</a:tbl>
          </a:graphicData>
        </a:graphic>
      </p:graphicFrame>
      <p:pic>
        <p:nvPicPr>
          <p:cNvPr id="6" name="Immagine 5" descr="Marchio FIC.eps">
            <a:extLst>
              <a:ext uri="{FF2B5EF4-FFF2-40B4-BE49-F238E27FC236}">
                <a16:creationId xmlns:a16="http://schemas.microsoft.com/office/drawing/2014/main" id="{E39E34E1-49D4-5E36-EC04-7325CB3228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21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2B6DAE9-F200-8C2F-DEBE-FBA1E3F1A4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RIEPILOGO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577745"/>
              </p:ext>
            </p:extLst>
          </p:nvPr>
        </p:nvGraphicFramePr>
        <p:xfrm>
          <a:off x="727587" y="1177927"/>
          <a:ext cx="10626212" cy="544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4863">
                  <a:extLst>
                    <a:ext uri="{9D8B030D-6E8A-4147-A177-3AD203B41FA5}">
                      <a16:colId xmlns:a16="http://schemas.microsoft.com/office/drawing/2014/main" val="242273977"/>
                    </a:ext>
                  </a:extLst>
                </a:gridCol>
                <a:gridCol w="707627">
                  <a:extLst>
                    <a:ext uri="{9D8B030D-6E8A-4147-A177-3AD203B41FA5}">
                      <a16:colId xmlns:a16="http://schemas.microsoft.com/office/drawing/2014/main" val="2222179701"/>
                    </a:ext>
                  </a:extLst>
                </a:gridCol>
                <a:gridCol w="990679">
                  <a:extLst>
                    <a:ext uri="{9D8B030D-6E8A-4147-A177-3AD203B41FA5}">
                      <a16:colId xmlns:a16="http://schemas.microsoft.com/office/drawing/2014/main" val="1850764283"/>
                    </a:ext>
                  </a:extLst>
                </a:gridCol>
                <a:gridCol w="837360">
                  <a:extLst>
                    <a:ext uri="{9D8B030D-6E8A-4147-A177-3AD203B41FA5}">
                      <a16:colId xmlns:a16="http://schemas.microsoft.com/office/drawing/2014/main" val="3880511323"/>
                    </a:ext>
                  </a:extLst>
                </a:gridCol>
                <a:gridCol w="743009">
                  <a:extLst>
                    <a:ext uri="{9D8B030D-6E8A-4147-A177-3AD203B41FA5}">
                      <a16:colId xmlns:a16="http://schemas.microsoft.com/office/drawing/2014/main" val="270462171"/>
                    </a:ext>
                  </a:extLst>
                </a:gridCol>
                <a:gridCol w="672246">
                  <a:extLst>
                    <a:ext uri="{9D8B030D-6E8A-4147-A177-3AD203B41FA5}">
                      <a16:colId xmlns:a16="http://schemas.microsoft.com/office/drawing/2014/main" val="596932419"/>
                    </a:ext>
                  </a:extLst>
                </a:gridCol>
                <a:gridCol w="754804">
                  <a:extLst>
                    <a:ext uri="{9D8B030D-6E8A-4147-A177-3AD203B41FA5}">
                      <a16:colId xmlns:a16="http://schemas.microsoft.com/office/drawing/2014/main" val="1515936441"/>
                    </a:ext>
                  </a:extLst>
                </a:gridCol>
                <a:gridCol w="967091">
                  <a:extLst>
                    <a:ext uri="{9D8B030D-6E8A-4147-A177-3AD203B41FA5}">
                      <a16:colId xmlns:a16="http://schemas.microsoft.com/office/drawing/2014/main" val="1429605051"/>
                    </a:ext>
                  </a:extLst>
                </a:gridCol>
                <a:gridCol w="884534">
                  <a:extLst>
                    <a:ext uri="{9D8B030D-6E8A-4147-A177-3AD203B41FA5}">
                      <a16:colId xmlns:a16="http://schemas.microsoft.com/office/drawing/2014/main" val="463752554"/>
                    </a:ext>
                  </a:extLst>
                </a:gridCol>
                <a:gridCol w="1143999">
                  <a:extLst>
                    <a:ext uri="{9D8B030D-6E8A-4147-A177-3AD203B41FA5}">
                      <a16:colId xmlns:a16="http://schemas.microsoft.com/office/drawing/2014/main" val="2960369238"/>
                    </a:ext>
                  </a:extLst>
                </a:gridCol>
              </a:tblGrid>
              <a:tr h="15547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II - COLLABORATORI CON ALTRA CASSA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096738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438388124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Riepilogo con Contributi 24%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3769073974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Compensi lordi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Netto Collaboratori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Costo ASD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515591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Con </a:t>
                      </a:r>
                      <a:r>
                        <a:rPr lang="it-IT" sz="1100" u="none" strike="noStrike" dirty="0" err="1">
                          <a:effectLst/>
                        </a:rPr>
                        <a:t>Contrib</a:t>
                      </a:r>
                      <a:r>
                        <a:rPr lang="it-IT" sz="1100" u="none" strike="noStrike" dirty="0">
                          <a:effectLst/>
                        </a:rPr>
                        <a:t>.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128060507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0,01%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537525750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-400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-4,00%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8,00%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3451534225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13.760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440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3,20%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16.600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10,67%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997302323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17.520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17.560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0,23%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22.400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2.400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12,00%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362954351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25.040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24.280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-760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-3,04%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34.000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410097007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30.658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25.535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24.709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-826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-3,23%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30.658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34.764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4.105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13,39%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3024495548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31.439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-639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-2,03%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45.600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483919224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37.759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36.620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-1.139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-3,02%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57.200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14,40%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012473345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64.359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61.420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-2.939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-4,57%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115.200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15,20%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946686517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117.559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116.620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-0,80%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200.000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215.200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7,60%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4172163523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4173375195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4107395819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892162357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Riepilogo con Contributi 12%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823812648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Compensi lordi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Netto Collaboratori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Costo ASD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555040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Attuale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Attuale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Con Contrib.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Diff. 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45728390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0,01%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5.000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180921093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9.800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10.400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400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588502131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13.760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14.600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6,10%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15.000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15.800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5,33%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99871185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17.520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18.160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3,65%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21.200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77147845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25.040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25.280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240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0,96%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6,67%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059374552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30.658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25.535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25.736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0,79%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30.658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32.711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2.053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6,70%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3681980704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31.439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32.200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761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2,42%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42.800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2.800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849231035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37.759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38.420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661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1,75%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53.600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3.600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7,20%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881832100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64.359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65.220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861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1,34%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107.600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7.600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7,60%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2638594643"/>
                  </a:ext>
                </a:extLst>
              </a:tr>
              <a:tr h="155476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117.559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120.420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2.861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2,43%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207.600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7.600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3,80%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998" marR="7998" marT="7998" marB="0" anchor="b"/>
                </a:tc>
                <a:extLst>
                  <a:ext uri="{0D108BD9-81ED-4DB2-BD59-A6C34878D82A}">
                    <a16:rowId xmlns:a16="http://schemas.microsoft.com/office/drawing/2014/main" val="1101902636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CC2D8EC1-915B-6E11-ABD8-844EE5456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944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F29E4F0-1761-2510-3E91-A55E7DAB4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758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966165"/>
              </p:ext>
            </p:extLst>
          </p:nvPr>
        </p:nvGraphicFramePr>
        <p:xfrm>
          <a:off x="501446" y="855407"/>
          <a:ext cx="10852354" cy="4505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87108">
                  <a:extLst>
                    <a:ext uri="{9D8B030D-6E8A-4147-A177-3AD203B41FA5}">
                      <a16:colId xmlns:a16="http://schemas.microsoft.com/office/drawing/2014/main" val="4065076718"/>
                    </a:ext>
                  </a:extLst>
                </a:gridCol>
                <a:gridCol w="722687">
                  <a:extLst>
                    <a:ext uri="{9D8B030D-6E8A-4147-A177-3AD203B41FA5}">
                      <a16:colId xmlns:a16="http://schemas.microsoft.com/office/drawing/2014/main" val="343116063"/>
                    </a:ext>
                  </a:extLst>
                </a:gridCol>
                <a:gridCol w="1011762">
                  <a:extLst>
                    <a:ext uri="{9D8B030D-6E8A-4147-A177-3AD203B41FA5}">
                      <a16:colId xmlns:a16="http://schemas.microsoft.com/office/drawing/2014/main" val="370329456"/>
                    </a:ext>
                  </a:extLst>
                </a:gridCol>
                <a:gridCol w="855180">
                  <a:extLst>
                    <a:ext uri="{9D8B030D-6E8A-4147-A177-3AD203B41FA5}">
                      <a16:colId xmlns:a16="http://schemas.microsoft.com/office/drawing/2014/main" val="3267669896"/>
                    </a:ext>
                  </a:extLst>
                </a:gridCol>
                <a:gridCol w="758822">
                  <a:extLst>
                    <a:ext uri="{9D8B030D-6E8A-4147-A177-3AD203B41FA5}">
                      <a16:colId xmlns:a16="http://schemas.microsoft.com/office/drawing/2014/main" val="1889342975"/>
                    </a:ext>
                  </a:extLst>
                </a:gridCol>
                <a:gridCol w="686552">
                  <a:extLst>
                    <a:ext uri="{9D8B030D-6E8A-4147-A177-3AD203B41FA5}">
                      <a16:colId xmlns:a16="http://schemas.microsoft.com/office/drawing/2014/main" val="823677295"/>
                    </a:ext>
                  </a:extLst>
                </a:gridCol>
                <a:gridCol w="770867">
                  <a:extLst>
                    <a:ext uri="{9D8B030D-6E8A-4147-A177-3AD203B41FA5}">
                      <a16:colId xmlns:a16="http://schemas.microsoft.com/office/drawing/2014/main" val="1164611917"/>
                    </a:ext>
                  </a:extLst>
                </a:gridCol>
                <a:gridCol w="987672">
                  <a:extLst>
                    <a:ext uri="{9D8B030D-6E8A-4147-A177-3AD203B41FA5}">
                      <a16:colId xmlns:a16="http://schemas.microsoft.com/office/drawing/2014/main" val="1648158059"/>
                    </a:ext>
                  </a:extLst>
                </a:gridCol>
                <a:gridCol w="903359">
                  <a:extLst>
                    <a:ext uri="{9D8B030D-6E8A-4147-A177-3AD203B41FA5}">
                      <a16:colId xmlns:a16="http://schemas.microsoft.com/office/drawing/2014/main" val="296339649"/>
                    </a:ext>
                  </a:extLst>
                </a:gridCol>
                <a:gridCol w="1168345">
                  <a:extLst>
                    <a:ext uri="{9D8B030D-6E8A-4147-A177-3AD203B41FA5}">
                      <a16:colId xmlns:a16="http://schemas.microsoft.com/office/drawing/2014/main" val="1971666278"/>
                    </a:ext>
                  </a:extLst>
                </a:gridCol>
              </a:tblGrid>
              <a:tr h="238315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</a:rPr>
                        <a:t>Collaboratori Amministrativo - Gestionali</a:t>
                      </a:r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677309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958816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Aliquota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8164539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INPS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35,00%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726507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Redd. Fino a 15.000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4651787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Redd. Da 15.000 a 30.000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3971140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Redd. Da 30.0000 a 43.000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6512590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Redd. Da 43.000 a 65.000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32907022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Oltre 65.000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242255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Add. Reg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0,90%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2235905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Add. Comun.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0,90%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053430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690594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3824570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Compensi sportivi nuovi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418056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 Ipotesi: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IRPEF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Add. REG.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Add. Com.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Inps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Inps Az.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Inps Coll.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Netto coll.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Costo ASD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%inc.costo asd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939641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946880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1.750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9.417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12%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006725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1.667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16.667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9042943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1.150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3.750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1.250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17.510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22.500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7812901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3.450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6.250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2.083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24.197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34.167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2500439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30.658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3.615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141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6.415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4.276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2.138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24.624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34.935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14%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1120562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40.000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5.950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225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225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8.750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2.917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30.683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45.833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6926140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9.150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315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315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11.250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3.750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36.470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57.500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6579995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29.450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765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765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23.750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7.917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61.103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16%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6918977"/>
                  </a:ext>
                </a:extLst>
              </a:tr>
              <a:tr h="16664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200.000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72.450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1.665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1.665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0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116.303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215.833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8%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58926892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27CACF28-D4A2-1B68-9312-699BD5180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07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72EF773-6E34-1C25-7471-1ED9B0141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82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871785"/>
              </p:ext>
            </p:extLst>
          </p:nvPr>
        </p:nvGraphicFramePr>
        <p:xfrm>
          <a:off x="609600" y="967148"/>
          <a:ext cx="10744198" cy="408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7337">
                  <a:extLst>
                    <a:ext uri="{9D8B030D-6E8A-4147-A177-3AD203B41FA5}">
                      <a16:colId xmlns:a16="http://schemas.microsoft.com/office/drawing/2014/main" val="1777614262"/>
                    </a:ext>
                  </a:extLst>
                </a:gridCol>
                <a:gridCol w="715484">
                  <a:extLst>
                    <a:ext uri="{9D8B030D-6E8A-4147-A177-3AD203B41FA5}">
                      <a16:colId xmlns:a16="http://schemas.microsoft.com/office/drawing/2014/main" val="783176197"/>
                    </a:ext>
                  </a:extLst>
                </a:gridCol>
                <a:gridCol w="1001679">
                  <a:extLst>
                    <a:ext uri="{9D8B030D-6E8A-4147-A177-3AD203B41FA5}">
                      <a16:colId xmlns:a16="http://schemas.microsoft.com/office/drawing/2014/main" val="4223819178"/>
                    </a:ext>
                  </a:extLst>
                </a:gridCol>
                <a:gridCol w="846657">
                  <a:extLst>
                    <a:ext uri="{9D8B030D-6E8A-4147-A177-3AD203B41FA5}">
                      <a16:colId xmlns:a16="http://schemas.microsoft.com/office/drawing/2014/main" val="145220285"/>
                    </a:ext>
                  </a:extLst>
                </a:gridCol>
                <a:gridCol w="751259">
                  <a:extLst>
                    <a:ext uri="{9D8B030D-6E8A-4147-A177-3AD203B41FA5}">
                      <a16:colId xmlns:a16="http://schemas.microsoft.com/office/drawing/2014/main" val="236710973"/>
                    </a:ext>
                  </a:extLst>
                </a:gridCol>
                <a:gridCol w="679711">
                  <a:extLst>
                    <a:ext uri="{9D8B030D-6E8A-4147-A177-3AD203B41FA5}">
                      <a16:colId xmlns:a16="http://schemas.microsoft.com/office/drawing/2014/main" val="1711411676"/>
                    </a:ext>
                  </a:extLst>
                </a:gridCol>
                <a:gridCol w="763186">
                  <a:extLst>
                    <a:ext uri="{9D8B030D-6E8A-4147-A177-3AD203B41FA5}">
                      <a16:colId xmlns:a16="http://schemas.microsoft.com/office/drawing/2014/main" val="1602163064"/>
                    </a:ext>
                  </a:extLst>
                </a:gridCol>
                <a:gridCol w="977829">
                  <a:extLst>
                    <a:ext uri="{9D8B030D-6E8A-4147-A177-3AD203B41FA5}">
                      <a16:colId xmlns:a16="http://schemas.microsoft.com/office/drawing/2014/main" val="469294591"/>
                    </a:ext>
                  </a:extLst>
                </a:gridCol>
                <a:gridCol w="894355">
                  <a:extLst>
                    <a:ext uri="{9D8B030D-6E8A-4147-A177-3AD203B41FA5}">
                      <a16:colId xmlns:a16="http://schemas.microsoft.com/office/drawing/2014/main" val="3405502834"/>
                    </a:ext>
                  </a:extLst>
                </a:gridCol>
                <a:gridCol w="1156701">
                  <a:extLst>
                    <a:ext uri="{9D8B030D-6E8A-4147-A177-3AD203B41FA5}">
                      <a16:colId xmlns:a16="http://schemas.microsoft.com/office/drawing/2014/main" val="49781272"/>
                    </a:ext>
                  </a:extLst>
                </a:gridCol>
              </a:tblGrid>
              <a:tr h="21134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Collaboratori Amministrativo - Gestionali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70257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926747350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Aliquota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154062550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INPS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17,50%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4174101455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Redd. Fino a 15.000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4023561908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Redd. Da 15.000 a 30.000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23%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584924425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Redd. Da 30.0000 a 43.000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25%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63111380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Redd. Da 43.000 a 65.000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35%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132978205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Oltre 65.000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43%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404274976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Add. Reg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0,90%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012086775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Add. Comun.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0,90%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519634744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496544248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265522081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Compensi sportivi nuovi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 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147432268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I Ipotesi: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IRPEF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Add. REG.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Add. Com.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Inps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Inps Az.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Inps Coll.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Netto coll.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Costo ASD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%inc.costo asd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806484211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829803827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875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583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292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9.708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10.583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6%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2779185687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15.000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2.500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1.667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833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14.167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16.667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11%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520037967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1.150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3.750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2.500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1.250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17.510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22.500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13%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882092013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3.450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135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135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6.250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4.167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2.083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24.197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34.167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14%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870395146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30.658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3.615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141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141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6.415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4.276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2.138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24.624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34.935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14%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855773681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5.950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225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225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8.750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5.833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2.917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30.683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45.833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15%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612441667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9.150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315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315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11.250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7.500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3.750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36.470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57.500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15%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1340456725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100.000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29.450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765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765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23.750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15.833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7.917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61.103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115.833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16%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243854971"/>
                  </a:ext>
                </a:extLst>
              </a:tr>
              <a:tr h="153277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200.000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72.450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1.665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1.665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0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116.303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>
                          <a:effectLst/>
                        </a:rPr>
                        <a:t>215.833 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00" u="none" strike="noStrike" dirty="0">
                          <a:effectLst/>
                        </a:rPr>
                        <a:t>8%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15" marR="8515" marT="8515" marB="0" anchor="b"/>
                </a:tc>
                <a:extLst>
                  <a:ext uri="{0D108BD9-81ED-4DB2-BD59-A6C34878D82A}">
                    <a16:rowId xmlns:a16="http://schemas.microsoft.com/office/drawing/2014/main" val="3350107332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9C5CB2BF-9F04-FAE8-3404-9A740A5D3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87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EE26E7D-5228-6447-ADFF-920ABE7F0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DIPENDENTI PUBBLICHE AMMINISTRAZIONI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9814605"/>
              </p:ext>
            </p:extLst>
          </p:nvPr>
        </p:nvGraphicFramePr>
        <p:xfrm>
          <a:off x="1169377" y="1791514"/>
          <a:ext cx="9126415" cy="292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314">
                  <a:extLst>
                    <a:ext uri="{9D8B030D-6E8A-4147-A177-3AD203B41FA5}">
                      <a16:colId xmlns:a16="http://schemas.microsoft.com/office/drawing/2014/main" val="3447500611"/>
                    </a:ext>
                  </a:extLst>
                </a:gridCol>
                <a:gridCol w="1752715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2798193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2798193">
                  <a:extLst>
                    <a:ext uri="{9D8B030D-6E8A-4147-A177-3AD203B41FA5}">
                      <a16:colId xmlns:a16="http://schemas.microsoft.com/office/drawing/2014/main" val="2066244458"/>
                    </a:ext>
                  </a:extLst>
                </a:gridCol>
              </a:tblGrid>
              <a:tr h="861169">
                <a:tc>
                  <a:txBody>
                    <a:bodyPr/>
                    <a:lstStyle/>
                    <a:p>
                      <a:r>
                        <a:rPr lang="it-IT" sz="1600" dirty="0"/>
                        <a:t>SETTORE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TIPOLOGIA RAPPORTO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ADEMPIMENTO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COMMITTENTE</a:t>
                      </a:r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861169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VOLONTARIO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COMUNICAZIONE AMM.NE</a:t>
                      </a:r>
                      <a:r>
                        <a:rPr lang="it-IT" sz="1600" baseline="0" dirty="0"/>
                        <a:t> DI COMPETENZA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ASD/SSD – Non previsti altri</a:t>
                      </a:r>
                      <a:r>
                        <a:rPr lang="it-IT" sz="1600" baseline="0" dirty="0"/>
                        <a:t> soggetti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  <a:tr h="1205633">
                <a:tc>
                  <a:txBody>
                    <a:bodyPr/>
                    <a:lstStyle/>
                    <a:p>
                      <a:r>
                        <a:rPr lang="it-IT" sz="1600" dirty="0"/>
                        <a:t>DILETTANTISTICO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REMUNERATO</a:t>
                      </a:r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AUTORIZZAZIONE AMM.NE</a:t>
                      </a:r>
                      <a:r>
                        <a:rPr lang="it-IT" sz="1600" baseline="0" dirty="0"/>
                        <a:t> DI COMPETENZA</a:t>
                      </a:r>
                      <a:endParaRPr lang="it-IT" sz="1600" dirty="0"/>
                    </a:p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/>
                    </a:p>
                  </a:txBody>
                  <a:tcPr marL="121912" marR="121912" marT="60963" marB="60963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/>
                        <a:t>ASD/SSD – Non previsti altri</a:t>
                      </a:r>
                      <a:r>
                        <a:rPr lang="it-IT" sz="1600" baseline="0" dirty="0"/>
                        <a:t> soggetti</a:t>
                      </a:r>
                      <a:endParaRPr lang="it-IT" sz="1600" dirty="0"/>
                    </a:p>
                  </a:txBody>
                  <a:tcPr marL="121912" marR="121912" marT="60963" marB="60963"/>
                </a:tc>
                <a:extLst>
                  <a:ext uri="{0D108BD9-81ED-4DB2-BD59-A6C34878D82A}">
                    <a16:rowId xmlns:a16="http://schemas.microsoft.com/office/drawing/2014/main" val="2743591258"/>
                  </a:ext>
                </a:extLst>
              </a:tr>
            </a:tbl>
          </a:graphicData>
        </a:graphic>
      </p:graphicFrame>
      <p:pic>
        <p:nvPicPr>
          <p:cNvPr id="4" name="Immagine 3" descr="Marchio FIC.eps">
            <a:extLst>
              <a:ext uri="{FF2B5EF4-FFF2-40B4-BE49-F238E27FC236}">
                <a16:creationId xmlns:a16="http://schemas.microsoft.com/office/drawing/2014/main" id="{B3BD5272-BB39-9908-ECAC-D20F58CFE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487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4F3A871-B811-D870-6C7E-D406C3664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COLLABORAZIONI AMMINISTRATIVO - GESTIONALI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783088"/>
              </p:ext>
            </p:extLst>
          </p:nvPr>
        </p:nvGraphicFramePr>
        <p:xfrm>
          <a:off x="838200" y="1796819"/>
          <a:ext cx="10346365" cy="312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379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663493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3663493">
                  <a:extLst>
                    <a:ext uri="{9D8B030D-6E8A-4147-A177-3AD203B41FA5}">
                      <a16:colId xmlns:a16="http://schemas.microsoft.com/office/drawing/2014/main" val="186417284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it-IT" sz="1800" dirty="0"/>
                        <a:t>Tipologia</a:t>
                      </a:r>
                      <a:r>
                        <a:rPr lang="it-IT" sz="1800" baseline="0" dirty="0"/>
                        <a:t> di contratto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Valutazioni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Committenti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/>
                        <a:t>Collaborazione</a:t>
                      </a:r>
                      <a:r>
                        <a:rPr lang="it-IT" sz="1800" baseline="0" dirty="0"/>
                        <a:t> coordinata e continuativa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E’ necessario valutare le modalità di espletamento della prestazione non essendo applicabili</a:t>
                      </a:r>
                      <a:r>
                        <a:rPr lang="it-IT" sz="1800" baseline="0" dirty="0"/>
                        <a:t> le disposizioni per il lavoro sportivo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ASD, SSD, FSN, DSA, EPS.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/>
                        <a:t>Lavoro subordinato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Nei casi in cui non ricorrano i presupposti per il lavoro autonomo nella forma di co.co.co.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Tutti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</a:tbl>
          </a:graphicData>
        </a:graphic>
      </p:graphicFrame>
      <p:pic>
        <p:nvPicPr>
          <p:cNvPr id="4" name="Immagine 3" descr="Marchio FIC.eps">
            <a:extLst>
              <a:ext uri="{FF2B5EF4-FFF2-40B4-BE49-F238E27FC236}">
                <a16:creationId xmlns:a16="http://schemas.microsoft.com/office/drawing/2014/main" id="{C5694CFC-26D4-CE89-C00A-5ABF7E021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747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110200F-B14A-8FCC-997E-887E313F27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COLLABORAZIONI AMMINISTRATIVO - GESTIONALI</a:t>
            </a:r>
            <a:endParaRPr lang="it-IT" sz="32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37100"/>
              </p:ext>
            </p:extLst>
          </p:nvPr>
        </p:nvGraphicFramePr>
        <p:xfrm>
          <a:off x="838200" y="1796819"/>
          <a:ext cx="10346367" cy="312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411">
                  <a:extLst>
                    <a:ext uri="{9D8B030D-6E8A-4147-A177-3AD203B41FA5}">
                      <a16:colId xmlns:a16="http://schemas.microsoft.com/office/drawing/2014/main" val="1900091746"/>
                    </a:ext>
                  </a:extLst>
                </a:gridCol>
                <a:gridCol w="3845478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3845478">
                  <a:extLst>
                    <a:ext uri="{9D8B030D-6E8A-4147-A177-3AD203B41FA5}">
                      <a16:colId xmlns:a16="http://schemas.microsoft.com/office/drawing/2014/main" val="29267713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it-IT" sz="1800" dirty="0"/>
                        <a:t>Tipologia</a:t>
                      </a:r>
                      <a:r>
                        <a:rPr lang="it-IT" sz="1800" baseline="0" dirty="0"/>
                        <a:t> di contratto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Trattamento Previdenziale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Trattamento Fiscale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/>
                        <a:t>Collaborazione</a:t>
                      </a:r>
                      <a:r>
                        <a:rPr lang="it-IT" sz="1800" baseline="0" dirty="0"/>
                        <a:t> coordinata e continuativa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Aliquota Ordinaria: 35,03</a:t>
                      </a:r>
                    </a:p>
                    <a:p>
                      <a:r>
                        <a:rPr lang="it-IT" sz="1800" dirty="0"/>
                        <a:t>Soglia esenzione:5.000</a:t>
                      </a:r>
                    </a:p>
                    <a:p>
                      <a:r>
                        <a:rPr lang="it-IT" sz="1800" dirty="0"/>
                        <a:t>Riduzione</a:t>
                      </a:r>
                      <a:r>
                        <a:rPr lang="it-IT" sz="1800" baseline="0" dirty="0"/>
                        <a:t> aliquota: 50% fino al 31/12/2027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Soglia esenzione:</a:t>
                      </a:r>
                      <a:r>
                        <a:rPr lang="it-IT" sz="1800" baseline="0" dirty="0"/>
                        <a:t> 15.000</a:t>
                      </a:r>
                      <a:endParaRPr lang="it-IT" sz="1800" dirty="0"/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/>
                        <a:t>Lavoro subordinato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Ordinarie senza agevolazioni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Soglia esenzione: 15.000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3294223312"/>
                  </a:ext>
                </a:extLst>
              </a:tr>
            </a:tbl>
          </a:graphicData>
        </a:graphic>
      </p:graphicFrame>
      <p:pic>
        <p:nvPicPr>
          <p:cNvPr id="4" name="Immagine 3" descr="Marchio FIC.eps">
            <a:extLst>
              <a:ext uri="{FF2B5EF4-FFF2-40B4-BE49-F238E27FC236}">
                <a16:creationId xmlns:a16="http://schemas.microsoft.com/office/drawing/2014/main" id="{BEFD0AE4-AC26-F906-6390-32D34A964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010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9006855-FA57-11F3-D93A-033177357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PREMI CORRISPOSTI A TESSERATI E TECNICI IN OCCASIONE DI MANIFESTAZIONI SPORTIVE </a:t>
            </a:r>
            <a:endParaRPr lang="it-IT" sz="2400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656362"/>
              </p:ext>
            </p:extLst>
          </p:nvPr>
        </p:nvGraphicFramePr>
        <p:xfrm>
          <a:off x="838200" y="1796819"/>
          <a:ext cx="9819968" cy="1908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984">
                  <a:extLst>
                    <a:ext uri="{9D8B030D-6E8A-4147-A177-3AD203B41FA5}">
                      <a16:colId xmlns:a16="http://schemas.microsoft.com/office/drawing/2014/main" val="4275754691"/>
                    </a:ext>
                  </a:extLst>
                </a:gridCol>
                <a:gridCol w="4909984">
                  <a:extLst>
                    <a:ext uri="{9D8B030D-6E8A-4147-A177-3AD203B41FA5}">
                      <a16:colId xmlns:a16="http://schemas.microsoft.com/office/drawing/2014/main" val="29267713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it-IT" sz="1800" dirty="0"/>
                        <a:t>Trattamento Previdenziale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Trattamento Fiscale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671391249"/>
                  </a:ext>
                </a:extLst>
              </a:tr>
              <a:tr h="1044359">
                <a:tc>
                  <a:txBody>
                    <a:bodyPr/>
                    <a:lstStyle/>
                    <a:p>
                      <a:r>
                        <a:rPr lang="it-IT" sz="1800" dirty="0"/>
                        <a:t>Nessuno</a:t>
                      </a:r>
                    </a:p>
                  </a:txBody>
                  <a:tcPr marL="121912" marR="121912" marT="60957" marB="60957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Ritenuta a titolo di imposta: 20%</a:t>
                      </a:r>
                    </a:p>
                  </a:txBody>
                  <a:tcPr marL="121912" marR="121912" marT="60957" marB="60957"/>
                </a:tc>
                <a:extLst>
                  <a:ext uri="{0D108BD9-81ED-4DB2-BD59-A6C34878D82A}">
                    <a16:rowId xmlns:a16="http://schemas.microsoft.com/office/drawing/2014/main" val="1099569572"/>
                  </a:ext>
                </a:extLst>
              </a:tr>
            </a:tbl>
          </a:graphicData>
        </a:graphic>
      </p:graphicFrame>
      <p:pic>
        <p:nvPicPr>
          <p:cNvPr id="4" name="Immagine 3" descr="Marchio FIC.eps">
            <a:extLst>
              <a:ext uri="{FF2B5EF4-FFF2-40B4-BE49-F238E27FC236}">
                <a16:creationId xmlns:a16="http://schemas.microsoft.com/office/drawing/2014/main" id="{F9DFB0C1-4EBF-A993-D59A-F70B23FDA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155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166650B-81B5-D98B-5369-3302CA2C8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ENTRATA IN VIGORE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sz="4800" dirty="0"/>
          </a:p>
          <a:p>
            <a:pPr algn="ctr"/>
            <a:endParaRPr lang="it-IT" sz="4800" dirty="0"/>
          </a:p>
          <a:p>
            <a:pPr algn="ctr"/>
            <a:r>
              <a:rPr lang="it-IT" sz="4800" dirty="0"/>
              <a:t>1 GENNAIO 2023</a:t>
            </a:r>
          </a:p>
        </p:txBody>
      </p:sp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5A4B0A95-C624-2913-CDD4-8C098CFFF3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0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5B28BC9-4215-5AC1-33B8-BC1840EC3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3192" y="365125"/>
            <a:ext cx="10430608" cy="725121"/>
          </a:xfrm>
        </p:spPr>
        <p:txBody>
          <a:bodyPr>
            <a:normAutofit/>
          </a:bodyPr>
          <a:lstStyle/>
          <a:p>
            <a:pPr algn="ctr"/>
            <a:r>
              <a:rPr lang="it-IT" altLang="it-IT" sz="3200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301474"/>
              </p:ext>
            </p:extLst>
          </p:nvPr>
        </p:nvGraphicFramePr>
        <p:xfrm>
          <a:off x="923191" y="1090251"/>
          <a:ext cx="9951285" cy="423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1285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MANSIONI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Atleta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Allenatore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Istruttore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446458573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Direttore</a:t>
                      </a:r>
                      <a:r>
                        <a:rPr lang="it-IT" sz="1800" baseline="0" dirty="0"/>
                        <a:t> Tecnico</a:t>
                      </a:r>
                      <a:endParaRPr lang="it-IT" sz="18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Direttore Sportivo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2224858766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Preparatore Atletico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722028338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Direttore</a:t>
                      </a:r>
                      <a:r>
                        <a:rPr lang="it-IT" sz="1800" baseline="0" dirty="0"/>
                        <a:t> di Gara</a:t>
                      </a:r>
                      <a:endParaRPr lang="it-IT" sz="1800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1048615365"/>
                  </a:ext>
                </a:extLst>
              </a:tr>
              <a:tr h="597769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sng" dirty="0"/>
                        <a:t>Ogni tesserato che svolga verso corrispettivo una mansione necessaria per lo svolgimento di attività sportiva sulla base dei regolamenti di FSN, DSA, EPS</a:t>
                      </a:r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4159429149"/>
                  </a:ext>
                </a:extLst>
              </a:tr>
              <a:tr h="353216">
                <a:tc>
                  <a:txBody>
                    <a:bodyPr/>
                    <a:lstStyle/>
                    <a:p>
                      <a:pPr marL="0" marR="0" indent="0" algn="ctr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sng" dirty="0"/>
                        <a:t>Sono esclusi coloro</a:t>
                      </a:r>
                      <a:r>
                        <a:rPr lang="it-IT" sz="1800" u="sng" baseline="0" dirty="0"/>
                        <a:t> che svolgono mansioni amministrativo-gestionali</a:t>
                      </a:r>
                      <a:endParaRPr lang="it-IT" sz="1800" u="sng" dirty="0"/>
                    </a:p>
                  </a:txBody>
                  <a:tcPr marL="121920" marR="121920" marT="60945" marB="60945"/>
                </a:tc>
                <a:extLst>
                  <a:ext uri="{0D108BD9-81ED-4DB2-BD59-A6C34878D82A}">
                    <a16:rowId xmlns:a16="http://schemas.microsoft.com/office/drawing/2014/main" val="3786473596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81A1CFBD-29C1-A245-C8A2-25F654508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2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4CDFD52-3A3F-DF3D-96E3-A406D43CF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337816"/>
              </p:ext>
            </p:extLst>
          </p:nvPr>
        </p:nvGraphicFramePr>
        <p:xfrm>
          <a:off x="838200" y="1826684"/>
          <a:ext cx="10730408" cy="4482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0408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948508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TIPOLOGIA</a:t>
                      </a:r>
                      <a:r>
                        <a:rPr lang="it-IT" sz="2400" baseline="0" dirty="0"/>
                        <a:t> DI CONTRATTO</a:t>
                      </a:r>
                      <a:endParaRPr lang="it-IT" sz="2400" dirty="0"/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94850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it-IT" sz="2400" dirty="0"/>
                        <a:t>Lavoro Subordinato</a:t>
                      </a:r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94850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it-IT" sz="2400" dirty="0"/>
                        <a:t>Lavoro Autonomo</a:t>
                      </a:r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1637111"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Lavoro Autonomo nella forma di collaborazione coordinata e continuativa ai sensi dell’art. 409 c.p.c. </a:t>
                      </a:r>
                    </a:p>
                  </a:txBody>
                  <a:tcPr marL="121920" marR="121920" marT="60949" marB="60949"/>
                </a:tc>
                <a:extLst>
                  <a:ext uri="{0D108BD9-81ED-4DB2-BD59-A6C34878D82A}">
                    <a16:rowId xmlns:a16="http://schemas.microsoft.com/office/drawing/2014/main" val="1446458573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3A606481-C36A-83CB-7AC4-857F514EE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63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B2A2966-6FE8-1F33-24B3-87B908C9A3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PRESUNZIONI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46910"/>
              </p:ext>
            </p:extLst>
          </p:nvPr>
        </p:nvGraphicFramePr>
        <p:xfrm>
          <a:off x="838201" y="1556240"/>
          <a:ext cx="10591800" cy="356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0">
                  <a:extLst>
                    <a:ext uri="{9D8B030D-6E8A-4147-A177-3AD203B41FA5}">
                      <a16:colId xmlns:a16="http://schemas.microsoft.com/office/drawing/2014/main" val="2211333078"/>
                    </a:ext>
                  </a:extLst>
                </a:gridCol>
              </a:tblGrid>
              <a:tr h="587142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Lavoro</a:t>
                      </a:r>
                      <a:r>
                        <a:rPr lang="it-IT" sz="1900" baseline="0" dirty="0"/>
                        <a:t> Autonomo  nella forma di collaborazione coordinata e continuativa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3646452633"/>
                  </a:ext>
                </a:extLst>
              </a:tr>
              <a:tr h="587142">
                <a:tc>
                  <a:txBody>
                    <a:bodyPr/>
                    <a:lstStyle/>
                    <a:p>
                      <a:r>
                        <a:rPr lang="it-IT" sz="1900" dirty="0"/>
                        <a:t>Il</a:t>
                      </a:r>
                      <a:r>
                        <a:rPr lang="it-IT" sz="1900" baseline="0" dirty="0"/>
                        <a:t> rapporto si presume di collaborazione coordinata e continuativa nei seguenti casi: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253474251"/>
                  </a:ext>
                </a:extLst>
              </a:tr>
              <a:tr h="1043816">
                <a:tc>
                  <a:txBody>
                    <a:bodyPr/>
                    <a:lstStyle/>
                    <a:p>
                      <a:r>
                        <a:rPr lang="it-IT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a) la durata delle prestazioni oggetto del contratto, pur avendo carattere continuativo, non supera le diciotto ore settimanali, escluso il tempo dedicato alla partecipazione a manifestazioni sportive; </a:t>
                      </a:r>
                      <a:endParaRPr lang="it-IT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4190298640"/>
                  </a:ext>
                </a:extLst>
              </a:tr>
              <a:tr h="1348265"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le prestazioni oggetto del contratto risultano coordinate sotto il profilo tecnico-sportivo, in osservanza dei regolamenti delle Federazioni Sportive Nazionali, delle Discipline Sportive Associate e degli Enti di Promozione Sportiva.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664668940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99F88DE2-79B9-0F99-49BA-6874790A5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1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0455461-3ECD-8707-0DC8-D704336033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VOLONTARI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614686"/>
              </p:ext>
            </p:extLst>
          </p:nvPr>
        </p:nvGraphicFramePr>
        <p:xfrm>
          <a:off x="838201" y="1556240"/>
          <a:ext cx="10591800" cy="329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1800">
                  <a:extLst>
                    <a:ext uri="{9D8B030D-6E8A-4147-A177-3AD203B41FA5}">
                      <a16:colId xmlns:a16="http://schemas.microsoft.com/office/drawing/2014/main" val="2211333078"/>
                    </a:ext>
                  </a:extLst>
                </a:gridCol>
              </a:tblGrid>
              <a:tr h="397119">
                <a:tc>
                  <a:txBody>
                    <a:bodyPr/>
                    <a:lstStyle/>
                    <a:p>
                      <a:pPr algn="ctr"/>
                      <a:r>
                        <a:rPr lang="it-IT" sz="1900" dirty="0"/>
                        <a:t>CHI</a:t>
                      </a:r>
                      <a:r>
                        <a:rPr lang="it-IT" sz="1900" baseline="0" dirty="0"/>
                        <a:t> PUO AVVALERSI DELLE PRESTAZIONI AMATORIALI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3646452633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/>
                        <a:t>ASD</a:t>
                      </a:r>
                      <a:r>
                        <a:rPr lang="it-IT" sz="1900" baseline="0" dirty="0"/>
                        <a:t> E SSD – Riconosciuti dal Coni e/o dal CIP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253474251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/>
                        <a:t>FSN – Riconosciuti dal Coni </a:t>
                      </a:r>
                      <a:r>
                        <a:rPr lang="it-IT" sz="1900" baseline="0" dirty="0"/>
                        <a:t>e/o dal CIP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4190298640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/>
                        <a:t>DSA</a:t>
                      </a:r>
                      <a:r>
                        <a:rPr lang="it-IT" sz="1900" baseline="0" dirty="0"/>
                        <a:t>– Riconosciuti dal Coni e/o dal CIP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664668940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pPr marL="0" marR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dirty="0"/>
                        <a:t>EPS</a:t>
                      </a:r>
                      <a:r>
                        <a:rPr lang="it-IT" sz="1900" baseline="0" dirty="0"/>
                        <a:t>– Riconosciuti dal Coni e/o dal CIP</a:t>
                      </a:r>
                      <a:endParaRPr lang="it-IT" sz="1900" dirty="0"/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1773660948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/>
                        <a:t>CONI</a:t>
                      </a:r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447353789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/>
                        <a:t>CIP</a:t>
                      </a:r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2214510511"/>
                  </a:ext>
                </a:extLst>
              </a:tr>
              <a:tr h="397119">
                <a:tc>
                  <a:txBody>
                    <a:bodyPr/>
                    <a:lstStyle/>
                    <a:p>
                      <a:r>
                        <a:rPr lang="it-IT" sz="1900" dirty="0"/>
                        <a:t>Sport e Salute Spa</a:t>
                      </a:r>
                    </a:p>
                  </a:txBody>
                  <a:tcPr marL="121920" marR="121920" marT="60957" marB="60957"/>
                </a:tc>
                <a:extLst>
                  <a:ext uri="{0D108BD9-81ED-4DB2-BD59-A6C34878D82A}">
                    <a16:rowId xmlns:a16="http://schemas.microsoft.com/office/drawing/2014/main" val="3190796139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C0967444-173E-683D-F746-D332F6C67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5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70F0700-63CF-08D6-088B-D1AA6CBBA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PRESTAZIONE VOLONTARI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339837"/>
              </p:ext>
            </p:extLst>
          </p:nvPr>
        </p:nvGraphicFramePr>
        <p:xfrm>
          <a:off x="838200" y="1690689"/>
          <a:ext cx="11018440" cy="373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844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409321">
                <a:tc>
                  <a:txBody>
                    <a:bodyPr/>
                    <a:lstStyle/>
                    <a:p>
                      <a:pPr algn="ctr"/>
                      <a:endParaRPr lang="it-IT" sz="2100" dirty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70572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/>
                        <a:t>Attività</a:t>
                      </a:r>
                      <a:r>
                        <a:rPr lang="it-IT" sz="2100" baseline="0" dirty="0"/>
                        <a:t> rientranti nell’attività istituzionale dell’Ente svolta da soggetti che gratuitamente mettono a disposizione il proprio tempo e le proprie competenze</a:t>
                      </a:r>
                      <a:endParaRPr lang="it-IT" sz="2100" dirty="0"/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  <a:tr h="40930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/>
                        <a:t>Incompatibili</a:t>
                      </a:r>
                      <a:r>
                        <a:rPr lang="it-IT" sz="2100" baseline="0" dirty="0"/>
                        <a:t> con qualsiasi forma di lavoro, subordinato o autonomo, a favore dell’ente.</a:t>
                      </a:r>
                      <a:endParaRPr lang="it-IT" sz="2100" dirty="0"/>
                    </a:p>
                  </a:txBody>
                  <a:tcPr marL="121920" marR="121920" marT="60956" marB="60956"/>
                </a:tc>
                <a:extLst>
                  <a:ext uri="{0D108BD9-81ED-4DB2-BD59-A6C34878D82A}">
                    <a16:rowId xmlns:a16="http://schemas.microsoft.com/office/drawing/2014/main" val="3071305479"/>
                  </a:ext>
                </a:extLst>
              </a:tr>
              <a:tr h="409306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/>
                        <a:t>Obbligo per gli enti dilettantistici di assicurare i volontari per responsabilità civile verso terzi. </a:t>
                      </a:r>
                    </a:p>
                  </a:txBody>
                  <a:tcPr marL="121920" marR="121920" marT="60956" marB="60956"/>
                </a:tc>
                <a:extLst>
                  <a:ext uri="{0D108BD9-81ED-4DB2-BD59-A6C34878D82A}">
                    <a16:rowId xmlns:a16="http://schemas.microsoft.com/office/drawing/2014/main" val="4214076471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/>
                        <a:t>Assoluta Gratuità prestazione</a:t>
                      </a:r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1500634207"/>
                  </a:ext>
                </a:extLst>
              </a:tr>
              <a:tr h="409321">
                <a:tc>
                  <a:txBody>
                    <a:bodyPr/>
                    <a:lstStyle/>
                    <a:p>
                      <a:pPr marL="342900" marR="0" indent="-34290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2100" dirty="0"/>
                        <a:t>Possono essere corrisposti:</a:t>
                      </a:r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2224858766"/>
                  </a:ext>
                </a:extLst>
              </a:tr>
              <a:tr h="718948">
                <a:tc>
                  <a:txBody>
                    <a:bodyPr/>
                    <a:lstStyle/>
                    <a:p>
                      <a:pPr marL="840654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/>
                        <a:t>Rimborsi spese analitici per viaggio trasporto, vitto e alloggio fuori dal comune di residenza</a:t>
                      </a:r>
                    </a:p>
                    <a:p>
                      <a:pPr marL="840654" lvl="1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100" dirty="0"/>
                        <a:t>I Rimborsi non concorrono al reddito imponibile del percipiente</a:t>
                      </a:r>
                    </a:p>
                  </a:txBody>
                  <a:tcPr marL="121920" marR="121920" marT="60964" marB="60964"/>
                </a:tc>
                <a:extLst>
                  <a:ext uri="{0D108BD9-81ED-4DB2-BD59-A6C34878D82A}">
                    <a16:rowId xmlns:a16="http://schemas.microsoft.com/office/drawing/2014/main" val="1722028338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4B82AD2D-0A9B-44AE-9ACC-7493C2F99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0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0CE782B-3E53-B680-542C-413C3D6298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SPORTIVO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54457"/>
              </p:ext>
            </p:extLst>
          </p:nvPr>
        </p:nvGraphicFramePr>
        <p:xfrm>
          <a:off x="838200" y="1826683"/>
          <a:ext cx="10515600" cy="277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243487988"/>
                    </a:ext>
                  </a:extLst>
                </a:gridCol>
              </a:tblGrid>
              <a:tr h="70260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CERTIFICAZIONE CONTRATTI</a:t>
                      </a:r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3161580763"/>
                  </a:ext>
                </a:extLst>
              </a:tr>
              <a:tr h="808474"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Accordi Collettivi</a:t>
                      </a:r>
                      <a:r>
                        <a:rPr lang="it-IT" sz="2400" baseline="0" dirty="0"/>
                        <a:t> per individuazione indici</a:t>
                      </a:r>
                      <a:endParaRPr lang="it-IT" sz="2400" dirty="0"/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2993185421"/>
                  </a:ext>
                </a:extLst>
              </a:tr>
              <a:tr h="1126088">
                <a:tc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  <a:p>
                      <a:pPr algn="ctr"/>
                      <a:r>
                        <a:rPr lang="it-IT" sz="2400" dirty="0"/>
                        <a:t>In mancanza di accordi collettivi</a:t>
                      </a:r>
                      <a:r>
                        <a:rPr lang="it-IT" sz="2400" baseline="0" dirty="0"/>
                        <a:t> applicazione indici individuati con DPCM o Decreto Ministero Sport entro 9 mesi dall’entrata in vigore del decreto n.36 </a:t>
                      </a:r>
                      <a:endParaRPr lang="it-IT" sz="2400" dirty="0"/>
                    </a:p>
                  </a:txBody>
                  <a:tcPr marL="121911" marR="121911" marT="60961" marB="60961"/>
                </a:tc>
                <a:extLst>
                  <a:ext uri="{0D108BD9-81ED-4DB2-BD59-A6C34878D82A}">
                    <a16:rowId xmlns:a16="http://schemas.microsoft.com/office/drawing/2014/main" val="995988035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8C13DD37-5E83-52C3-8AD2-5DCC7391A6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0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1A507286-E0E1-51EA-82C3-20DFE9C15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LAVORO SUBORDINATO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122716"/>
              </p:ext>
            </p:extLst>
          </p:nvPr>
        </p:nvGraphicFramePr>
        <p:xfrm>
          <a:off x="422786" y="1307690"/>
          <a:ext cx="11159613" cy="426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9613">
                  <a:extLst>
                    <a:ext uri="{9D8B030D-6E8A-4147-A177-3AD203B41FA5}">
                      <a16:colId xmlns:a16="http://schemas.microsoft.com/office/drawing/2014/main" val="1706034219"/>
                    </a:ext>
                  </a:extLst>
                </a:gridCol>
              </a:tblGrid>
              <a:tr h="432596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Altre specificità</a:t>
                      </a:r>
                      <a:r>
                        <a:rPr lang="it-IT" sz="2400" baseline="0" dirty="0"/>
                        <a:t>:</a:t>
                      </a:r>
                      <a:endParaRPr lang="it-IT" sz="2400" dirty="0"/>
                    </a:p>
                  </a:txBody>
                  <a:tcPr marL="121912" marR="121912" marT="60943" marB="60943"/>
                </a:tc>
                <a:extLst>
                  <a:ext uri="{0D108BD9-81ED-4DB2-BD59-A6C34878D82A}">
                    <a16:rowId xmlns:a16="http://schemas.microsoft.com/office/drawing/2014/main" val="2554776402"/>
                  </a:ext>
                </a:extLst>
              </a:tr>
              <a:tr h="3352824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dirty="0"/>
                        <a:t>Il contratto può prevedere</a:t>
                      </a:r>
                      <a:r>
                        <a:rPr lang="it-IT" sz="2400" baseline="0" dirty="0"/>
                        <a:t> un termine non superiore a cinque anni;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/>
                        <a:t>Ammessa la successione dei contratti a tempo determinato;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/>
                        <a:t>Ammessa cessione contratti tra società prima della scadenza con il consenso del lavoratore sportivo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/>
                        <a:t>Si applicano le sanzioni disciplinari applicate da FSN, DSA, EPS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/>
                        <a:t>Le FSN, DSA, EPS possono istituire un fondo per raccogliere i TFR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/>
                        <a:t>Il contratto di lavoro può prevedere una clausola che rinvii le controversie a un collegio arbitrale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it-IT" sz="2400" baseline="0" dirty="0"/>
                        <a:t>Il contratto non può prevedere clausole di non concorrenza o limitative della libertà professionale dello sportivo per il periodo successivo alla cessazione del contratto </a:t>
                      </a:r>
                    </a:p>
                  </a:txBody>
                  <a:tcPr marL="121912" marR="121912" marT="60943" marB="60943"/>
                </a:tc>
                <a:extLst>
                  <a:ext uri="{0D108BD9-81ED-4DB2-BD59-A6C34878D82A}">
                    <a16:rowId xmlns:a16="http://schemas.microsoft.com/office/drawing/2014/main" val="3156063616"/>
                  </a:ext>
                </a:extLst>
              </a:tr>
            </a:tbl>
          </a:graphicData>
        </a:graphic>
      </p:graphicFrame>
      <p:pic>
        <p:nvPicPr>
          <p:cNvPr id="5" name="Immagine 4" descr="Marchio FIC.eps">
            <a:extLst>
              <a:ext uri="{FF2B5EF4-FFF2-40B4-BE49-F238E27FC236}">
                <a16:creationId xmlns:a16="http://schemas.microsoft.com/office/drawing/2014/main" id="{947C5E66-5137-DC72-5A0C-F320F93DAA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337" y="5855396"/>
            <a:ext cx="1136925" cy="80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99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3004</Words>
  <Application>Microsoft Office PowerPoint</Application>
  <PresentationFormat>Widescreen</PresentationFormat>
  <Paragraphs>1611</Paragraphs>
  <Slides>27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Tema di Office</vt:lpstr>
      <vt:lpstr>Il Lavoro Sportivo</vt:lpstr>
      <vt:lpstr>LAVORO SPORTIVO: D.Lgs 36/21 artt.25-38</vt:lpstr>
      <vt:lpstr>LAVORO SPORTIVO</vt:lpstr>
      <vt:lpstr>LAVORO SPORTIVO</vt:lpstr>
      <vt:lpstr>PRESUNZIONI</vt:lpstr>
      <vt:lpstr>VOLONTARI</vt:lpstr>
      <vt:lpstr>PRESTAZIONE VOLONTARI</vt:lpstr>
      <vt:lpstr>LAVORO SPORTIVO</vt:lpstr>
      <vt:lpstr>LAVORO SUBORDINATO</vt:lpstr>
      <vt:lpstr>TRATTAMENTO PREVIDENZIALE</vt:lpstr>
      <vt:lpstr>SETTORE PROFESSIONISTICO</vt:lpstr>
      <vt:lpstr>TRATTAMENTO PREVIDENZIALE</vt:lpstr>
      <vt:lpstr>TRATTAMENTO FISCALE</vt:lpstr>
      <vt:lpstr>Presentazione standard di PowerPoint</vt:lpstr>
      <vt:lpstr>NOVITA INTRODOTTE CON MODIFICA DECRETI ATTUATIVI </vt:lpstr>
      <vt:lpstr>NOVITA INTRODOTTE CON MODIFICA DECRETI ATTUATIVI </vt:lpstr>
      <vt:lpstr>NOVITA INTRODOTTE CON MODIFICA DECRETI ATTUATIVI </vt:lpstr>
      <vt:lpstr>NOVITA INTRODOTTE CON MODIFICA DECRETI ATTUATIVI </vt:lpstr>
      <vt:lpstr>RIEPILOGO</vt:lpstr>
      <vt:lpstr>RIEPILOGO</vt:lpstr>
      <vt:lpstr>Presentazione standard di PowerPoint</vt:lpstr>
      <vt:lpstr>Presentazione standard di PowerPoint</vt:lpstr>
      <vt:lpstr>DIPENDENTI PUBBLICHE AMMINISTRAZIONI</vt:lpstr>
      <vt:lpstr>COLLABORAZIONI AMMINISTRATIVO - GESTIONALI</vt:lpstr>
      <vt:lpstr>COLLABORAZIONI AMMINISTRATIVO - GESTIONALI</vt:lpstr>
      <vt:lpstr>PREMI CORRISPOSTI A TESSERATI E TECNICI IN OCCASIONE DI MANIFESTAZIONI SPORTIVE </vt:lpstr>
      <vt:lpstr>ENTRATA IN VIGORE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Il Lavoro Sportivo: Stato dell’Arte e Prospettive Future</dc:title>
  <dc:creator>a.mancino</dc:creator>
  <cp:lastModifiedBy>Eliana Rotatori</cp:lastModifiedBy>
  <cp:revision>28</cp:revision>
  <cp:lastPrinted>2022-10-18T07:56:41Z</cp:lastPrinted>
  <dcterms:created xsi:type="dcterms:W3CDTF">2022-10-17T13:23:21Z</dcterms:created>
  <dcterms:modified xsi:type="dcterms:W3CDTF">2022-12-20T11:57:16Z</dcterms:modified>
</cp:coreProperties>
</file>