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91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1" r:id="rId14"/>
    <p:sldId id="279" r:id="rId15"/>
    <p:sldId id="281" r:id="rId16"/>
    <p:sldId id="282" r:id="rId17"/>
    <p:sldId id="283" r:id="rId18"/>
    <p:sldId id="284" r:id="rId19"/>
    <p:sldId id="286" r:id="rId20"/>
    <p:sldId id="287" r:id="rId21"/>
    <p:sldId id="288" r:id="rId22"/>
    <p:sldId id="289" r:id="rId23"/>
    <p:sldId id="272" r:id="rId24"/>
    <p:sldId id="268" r:id="rId25"/>
    <p:sldId id="273" r:id="rId26"/>
    <p:sldId id="274" r:id="rId27"/>
    <p:sldId id="270" r:id="rId28"/>
  </p:sldIdLst>
  <p:sldSz cx="12192000" cy="6858000"/>
  <p:notesSz cx="6792913" cy="992505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E460C2-5E37-4119-97BA-2CF1529173B3}" v="52" dt="2022-12-20T11:49:18.1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5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ana Rotatori" userId="7de048f9-6f2f-4449-8e86-ace49b639313" providerId="ADAL" clId="{E8E460C2-5E37-4119-97BA-2CF1529173B3}"/>
    <pc:docChg chg="undo custSel modSld">
      <pc:chgData name="Eliana Rotatori" userId="7de048f9-6f2f-4449-8e86-ace49b639313" providerId="ADAL" clId="{E8E460C2-5E37-4119-97BA-2CF1529173B3}" dt="2022-12-20T11:57:06.712" v="178" actId="14100"/>
      <pc:docMkLst>
        <pc:docMk/>
      </pc:docMkLst>
      <pc:sldChg chg="addSp modSp mod">
        <pc:chgData name="Eliana Rotatori" userId="7de048f9-6f2f-4449-8e86-ace49b639313" providerId="ADAL" clId="{E8E460C2-5E37-4119-97BA-2CF1529173B3}" dt="2022-12-20T11:41:29.211" v="51" actId="688"/>
        <pc:sldMkLst>
          <pc:docMk/>
          <pc:sldMk cId="309768104" sldId="256"/>
        </pc:sldMkLst>
        <pc:spChg chg="mod">
          <ac:chgData name="Eliana Rotatori" userId="7de048f9-6f2f-4449-8e86-ace49b639313" providerId="ADAL" clId="{E8E460C2-5E37-4119-97BA-2CF1529173B3}" dt="2022-12-20T11:41:29.211" v="51" actId="688"/>
          <ac:spMkLst>
            <pc:docMk/>
            <pc:sldMk cId="309768104" sldId="256"/>
            <ac:spMk id="3" creationId="{00000000-0000-0000-0000-000000000000}"/>
          </ac:spMkLst>
        </pc:spChg>
        <pc:picChg chg="add mod ord">
          <ac:chgData name="Eliana Rotatori" userId="7de048f9-6f2f-4449-8e86-ace49b639313" providerId="ADAL" clId="{E8E460C2-5E37-4119-97BA-2CF1529173B3}" dt="2022-12-20T11:41:20.964" v="48" actId="167"/>
          <ac:picMkLst>
            <pc:docMk/>
            <pc:sldMk cId="309768104" sldId="256"/>
            <ac:picMk id="4" creationId="{ACEFDBAE-E969-5D73-9682-0806CA56FB9F}"/>
          </ac:picMkLst>
        </pc:picChg>
        <pc:picChg chg="add mod">
          <ac:chgData name="Eliana Rotatori" userId="7de048f9-6f2f-4449-8e86-ace49b639313" providerId="ADAL" clId="{E8E460C2-5E37-4119-97BA-2CF1529173B3}" dt="2022-12-20T11:41:10.441" v="47"/>
          <ac:picMkLst>
            <pc:docMk/>
            <pc:sldMk cId="309768104" sldId="256"/>
            <ac:picMk id="5" creationId="{2BC3CE32-B14F-9AAA-79AE-4272BF1A5201}"/>
          </ac:picMkLst>
        </pc:picChg>
      </pc:sldChg>
      <pc:sldChg chg="addSp modSp mod">
        <pc:chgData name="Eliana Rotatori" userId="7de048f9-6f2f-4449-8e86-ace49b639313" providerId="ADAL" clId="{E8E460C2-5E37-4119-97BA-2CF1529173B3}" dt="2022-12-20T11:51:41.873" v="156" actId="14100"/>
        <pc:sldMkLst>
          <pc:docMk/>
          <pc:sldMk cId="4131621563" sldId="257"/>
        </pc:sldMkLst>
        <pc:graphicFrameChg chg="mod modGraphic">
          <ac:chgData name="Eliana Rotatori" userId="7de048f9-6f2f-4449-8e86-ace49b639313" providerId="ADAL" clId="{E8E460C2-5E37-4119-97BA-2CF1529173B3}" dt="2022-12-20T11:51:41.873" v="156" actId="14100"/>
          <ac:graphicFrameMkLst>
            <pc:docMk/>
            <pc:sldMk cId="4131621563" sldId="257"/>
            <ac:graphicFrameMk id="4" creationId="{00000000-0000-0000-0000-000000000000}"/>
          </ac:graphicFrameMkLst>
        </pc:graphicFrameChg>
        <pc:picChg chg="add mod ord">
          <ac:chgData name="Eliana Rotatori" userId="7de048f9-6f2f-4449-8e86-ace49b639313" providerId="ADAL" clId="{E8E460C2-5E37-4119-97BA-2CF1529173B3}" dt="2022-12-20T11:34:23" v="3" actId="167"/>
          <ac:picMkLst>
            <pc:docMk/>
            <pc:sldMk cId="4131621563" sldId="257"/>
            <ac:picMk id="5" creationId="{0D003F1F-FF5F-6DEC-E362-F3F69A1492F7}"/>
          </ac:picMkLst>
        </pc:picChg>
        <pc:picChg chg="add mod">
          <ac:chgData name="Eliana Rotatori" userId="7de048f9-6f2f-4449-8e86-ace49b639313" providerId="ADAL" clId="{E8E460C2-5E37-4119-97BA-2CF1529173B3}" dt="2022-12-20T11:34:33.885" v="5" actId="1076"/>
          <ac:picMkLst>
            <pc:docMk/>
            <pc:sldMk cId="4131621563" sldId="257"/>
            <ac:picMk id="6" creationId="{E39E34E1-49D4-5E36-EC04-7325CB3228D2}"/>
          </ac:picMkLst>
        </pc:picChg>
      </pc:sldChg>
      <pc:sldChg chg="addSp modSp mod">
        <pc:chgData name="Eliana Rotatori" userId="7de048f9-6f2f-4449-8e86-ace49b639313" providerId="ADAL" clId="{E8E460C2-5E37-4119-97BA-2CF1529173B3}" dt="2022-12-20T11:51:53.832" v="157" actId="14100"/>
        <pc:sldMkLst>
          <pc:docMk/>
          <pc:sldMk cId="2746226181" sldId="258"/>
        </pc:sldMkLst>
        <pc:graphicFrameChg chg="mod modGraphic">
          <ac:chgData name="Eliana Rotatori" userId="7de048f9-6f2f-4449-8e86-ace49b639313" providerId="ADAL" clId="{E8E460C2-5E37-4119-97BA-2CF1529173B3}" dt="2022-12-20T11:51:53.832" v="157" actId="14100"/>
          <ac:graphicFrameMkLst>
            <pc:docMk/>
            <pc:sldMk cId="2746226181" sldId="258"/>
            <ac:graphicFrameMk id="4" creationId="{00000000-0000-0000-0000-000000000000}"/>
          </ac:graphicFrameMkLst>
        </pc:graphicFrameChg>
        <pc:picChg chg="add mod ord">
          <ac:chgData name="Eliana Rotatori" userId="7de048f9-6f2f-4449-8e86-ace49b639313" providerId="ADAL" clId="{E8E460C2-5E37-4119-97BA-2CF1529173B3}" dt="2022-12-20T11:34:43.576" v="7" actId="167"/>
          <ac:picMkLst>
            <pc:docMk/>
            <pc:sldMk cId="2746226181" sldId="258"/>
            <ac:picMk id="3" creationId="{45B28BC9-4215-5AC1-33B8-BC1840EC36AF}"/>
          </ac:picMkLst>
        </pc:picChg>
        <pc:picChg chg="add mod ord">
          <ac:chgData name="Eliana Rotatori" userId="7de048f9-6f2f-4449-8e86-ace49b639313" providerId="ADAL" clId="{E8E460C2-5E37-4119-97BA-2CF1529173B3}" dt="2022-12-20T11:35:35.796" v="11" actId="166"/>
          <ac:picMkLst>
            <pc:docMk/>
            <pc:sldMk cId="2746226181" sldId="258"/>
            <ac:picMk id="5" creationId="{81A1CFBD-29C1-A245-C8A2-25F6545081CC}"/>
          </ac:picMkLst>
        </pc:picChg>
      </pc:sldChg>
      <pc:sldChg chg="addSp modSp mod">
        <pc:chgData name="Eliana Rotatori" userId="7de048f9-6f2f-4449-8e86-ace49b639313" providerId="ADAL" clId="{E8E460C2-5E37-4119-97BA-2CF1529173B3}" dt="2022-12-20T11:35:24.481" v="10" actId="166"/>
        <pc:sldMkLst>
          <pc:docMk/>
          <pc:sldMk cId="1281639080" sldId="259"/>
        </pc:sldMkLst>
        <pc:picChg chg="add mod ord">
          <ac:chgData name="Eliana Rotatori" userId="7de048f9-6f2f-4449-8e86-ace49b639313" providerId="ADAL" clId="{E8E460C2-5E37-4119-97BA-2CF1529173B3}" dt="2022-12-20T11:35:05.926" v="9" actId="167"/>
          <ac:picMkLst>
            <pc:docMk/>
            <pc:sldMk cId="1281639080" sldId="259"/>
            <ac:picMk id="3" creationId="{74CDFD52-3A3F-DF3D-96E3-A406D43CF712}"/>
          </ac:picMkLst>
        </pc:picChg>
        <pc:picChg chg="add mod ord">
          <ac:chgData name="Eliana Rotatori" userId="7de048f9-6f2f-4449-8e86-ace49b639313" providerId="ADAL" clId="{E8E460C2-5E37-4119-97BA-2CF1529173B3}" dt="2022-12-20T11:35:24.481" v="10" actId="166"/>
          <ac:picMkLst>
            <pc:docMk/>
            <pc:sldMk cId="1281639080" sldId="259"/>
            <ac:picMk id="5" creationId="{3A606481-C36A-83CB-7AC4-857F514EE285}"/>
          </ac:picMkLst>
        </pc:picChg>
      </pc:sldChg>
      <pc:sldChg chg="addSp modSp mod">
        <pc:chgData name="Eliana Rotatori" userId="7de048f9-6f2f-4449-8e86-ace49b639313" providerId="ADAL" clId="{E8E460C2-5E37-4119-97BA-2CF1529173B3}" dt="2022-12-20T11:38:08.410" v="19" actId="167"/>
        <pc:sldMkLst>
          <pc:docMk/>
          <pc:sldMk cId="1659856928" sldId="260"/>
        </pc:sldMkLst>
        <pc:picChg chg="add mod ord">
          <ac:chgData name="Eliana Rotatori" userId="7de048f9-6f2f-4449-8e86-ace49b639313" providerId="ADAL" clId="{E8E460C2-5E37-4119-97BA-2CF1529173B3}" dt="2022-12-20T11:38:08.410" v="19" actId="167"/>
          <ac:picMkLst>
            <pc:docMk/>
            <pc:sldMk cId="1659856928" sldId="260"/>
            <ac:picMk id="3" creationId="{80455461-3ECD-8707-0DC8-D704336033F1}"/>
          </ac:picMkLst>
        </pc:picChg>
        <pc:picChg chg="add mod">
          <ac:chgData name="Eliana Rotatori" userId="7de048f9-6f2f-4449-8e86-ace49b639313" providerId="ADAL" clId="{E8E460C2-5E37-4119-97BA-2CF1529173B3}" dt="2022-12-20T11:37:53.810" v="18"/>
          <ac:picMkLst>
            <pc:docMk/>
            <pc:sldMk cId="1659856928" sldId="260"/>
            <ac:picMk id="5" creationId="{C0967444-173E-683D-F746-D332F6C67EDC}"/>
          </ac:picMkLst>
        </pc:picChg>
      </pc:sldChg>
      <pc:sldChg chg="addSp modSp mod">
        <pc:chgData name="Eliana Rotatori" userId="7de048f9-6f2f-4449-8e86-ace49b639313" providerId="ADAL" clId="{E8E460C2-5E37-4119-97BA-2CF1529173B3}" dt="2022-12-20T11:52:21.474" v="162" actId="14100"/>
        <pc:sldMkLst>
          <pc:docMk/>
          <pc:sldMk cId="789604546" sldId="261"/>
        </pc:sldMkLst>
        <pc:graphicFrameChg chg="mod modGraphic">
          <ac:chgData name="Eliana Rotatori" userId="7de048f9-6f2f-4449-8e86-ace49b639313" providerId="ADAL" clId="{E8E460C2-5E37-4119-97BA-2CF1529173B3}" dt="2022-12-20T11:52:21.474" v="162" actId="14100"/>
          <ac:graphicFrameMkLst>
            <pc:docMk/>
            <pc:sldMk cId="789604546" sldId="261"/>
            <ac:graphicFrameMk id="4" creationId="{00000000-0000-0000-0000-000000000000}"/>
          </ac:graphicFrameMkLst>
        </pc:graphicFrameChg>
        <pc:picChg chg="add mod ord">
          <ac:chgData name="Eliana Rotatori" userId="7de048f9-6f2f-4449-8e86-ace49b639313" providerId="ADAL" clId="{E8E460C2-5E37-4119-97BA-2CF1529173B3}" dt="2022-12-20T11:38:31.202" v="21" actId="167"/>
          <ac:picMkLst>
            <pc:docMk/>
            <pc:sldMk cId="789604546" sldId="261"/>
            <ac:picMk id="3" creationId="{870F0700-63CF-08D6-088B-D1AA6CBBA341}"/>
          </ac:picMkLst>
        </pc:picChg>
        <pc:picChg chg="add mod">
          <ac:chgData name="Eliana Rotatori" userId="7de048f9-6f2f-4449-8e86-ace49b639313" providerId="ADAL" clId="{E8E460C2-5E37-4119-97BA-2CF1529173B3}" dt="2022-12-20T11:38:26.427" v="20"/>
          <ac:picMkLst>
            <pc:docMk/>
            <pc:sldMk cId="789604546" sldId="261"/>
            <ac:picMk id="5" creationId="{4B82AD2D-0A9B-44AE-9ACC-7493C2F99604}"/>
          </ac:picMkLst>
        </pc:picChg>
      </pc:sldChg>
      <pc:sldChg chg="addSp modSp mod">
        <pc:chgData name="Eliana Rotatori" userId="7de048f9-6f2f-4449-8e86-ace49b639313" providerId="ADAL" clId="{E8E460C2-5E37-4119-97BA-2CF1529173B3}" dt="2022-12-20T11:39:16.614" v="24" actId="14100"/>
        <pc:sldMkLst>
          <pc:docMk/>
          <pc:sldMk cId="2269503933" sldId="262"/>
        </pc:sldMkLst>
        <pc:graphicFrameChg chg="modGraphic">
          <ac:chgData name="Eliana Rotatori" userId="7de048f9-6f2f-4449-8e86-ace49b639313" providerId="ADAL" clId="{E8E460C2-5E37-4119-97BA-2CF1529173B3}" dt="2022-12-20T11:39:16.614" v="24" actId="14100"/>
          <ac:graphicFrameMkLst>
            <pc:docMk/>
            <pc:sldMk cId="2269503933" sldId="262"/>
            <ac:graphicFrameMk id="4" creationId="{00000000-0000-0000-0000-000000000000}"/>
          </ac:graphicFrameMkLst>
        </pc:graphicFrameChg>
        <pc:picChg chg="add mod ord">
          <ac:chgData name="Eliana Rotatori" userId="7de048f9-6f2f-4449-8e86-ace49b639313" providerId="ADAL" clId="{E8E460C2-5E37-4119-97BA-2CF1529173B3}" dt="2022-12-20T11:38:59.291" v="23" actId="167"/>
          <ac:picMkLst>
            <pc:docMk/>
            <pc:sldMk cId="2269503933" sldId="262"/>
            <ac:picMk id="3" creationId="{30CE782B-3E53-B680-542C-413C3D629858}"/>
          </ac:picMkLst>
        </pc:picChg>
        <pc:picChg chg="add mod">
          <ac:chgData name="Eliana Rotatori" userId="7de048f9-6f2f-4449-8e86-ace49b639313" providerId="ADAL" clId="{E8E460C2-5E37-4119-97BA-2CF1529173B3}" dt="2022-12-20T11:38:55.158" v="22"/>
          <ac:picMkLst>
            <pc:docMk/>
            <pc:sldMk cId="2269503933" sldId="262"/>
            <ac:picMk id="5" creationId="{8C13DD37-5E83-52C3-8AD2-5DCC7391A619}"/>
          </ac:picMkLst>
        </pc:picChg>
      </pc:sldChg>
      <pc:sldChg chg="addSp modSp mod">
        <pc:chgData name="Eliana Rotatori" userId="7de048f9-6f2f-4449-8e86-ace49b639313" providerId="ADAL" clId="{E8E460C2-5E37-4119-97BA-2CF1529173B3}" dt="2022-12-20T11:55:16.141" v="168" actId="14100"/>
        <pc:sldMkLst>
          <pc:docMk/>
          <pc:sldMk cId="2454699851" sldId="263"/>
        </pc:sldMkLst>
        <pc:graphicFrameChg chg="mod modGraphic">
          <ac:chgData name="Eliana Rotatori" userId="7de048f9-6f2f-4449-8e86-ace49b639313" providerId="ADAL" clId="{E8E460C2-5E37-4119-97BA-2CF1529173B3}" dt="2022-12-20T11:55:16.141" v="168" actId="14100"/>
          <ac:graphicFrameMkLst>
            <pc:docMk/>
            <pc:sldMk cId="2454699851" sldId="263"/>
            <ac:graphicFrameMk id="4" creationId="{00000000-0000-0000-0000-000000000000}"/>
          </ac:graphicFrameMkLst>
        </pc:graphicFrameChg>
        <pc:picChg chg="add mod ord">
          <ac:chgData name="Eliana Rotatori" userId="7de048f9-6f2f-4449-8e86-ace49b639313" providerId="ADAL" clId="{E8E460C2-5E37-4119-97BA-2CF1529173B3}" dt="2022-12-20T11:39:38.254" v="26" actId="167"/>
          <ac:picMkLst>
            <pc:docMk/>
            <pc:sldMk cId="2454699851" sldId="263"/>
            <ac:picMk id="3" creationId="{1A507286-E0E1-51EA-82C3-20DFE9C15A9F}"/>
          </ac:picMkLst>
        </pc:picChg>
        <pc:picChg chg="add mod">
          <ac:chgData name="Eliana Rotatori" userId="7de048f9-6f2f-4449-8e86-ace49b639313" providerId="ADAL" clId="{E8E460C2-5E37-4119-97BA-2CF1529173B3}" dt="2022-12-20T11:39:27.620" v="25"/>
          <ac:picMkLst>
            <pc:docMk/>
            <pc:sldMk cId="2454699851" sldId="263"/>
            <ac:picMk id="5" creationId="{947C5E66-5137-DC72-5A0C-F320F93DAADA}"/>
          </ac:picMkLst>
        </pc:picChg>
      </pc:sldChg>
      <pc:sldChg chg="addSp modSp mod">
        <pc:chgData name="Eliana Rotatori" userId="7de048f9-6f2f-4449-8e86-ace49b639313" providerId="ADAL" clId="{E8E460C2-5E37-4119-97BA-2CF1529173B3}" dt="2022-12-20T11:56:39.534" v="177" actId="14100"/>
        <pc:sldMkLst>
          <pc:docMk/>
          <pc:sldMk cId="1599457682" sldId="264"/>
        </pc:sldMkLst>
        <pc:graphicFrameChg chg="mod modGraphic">
          <ac:chgData name="Eliana Rotatori" userId="7de048f9-6f2f-4449-8e86-ace49b639313" providerId="ADAL" clId="{E8E460C2-5E37-4119-97BA-2CF1529173B3}" dt="2022-12-20T11:56:39.534" v="177" actId="14100"/>
          <ac:graphicFrameMkLst>
            <pc:docMk/>
            <pc:sldMk cId="1599457682" sldId="264"/>
            <ac:graphicFrameMk id="5" creationId="{00000000-0000-0000-0000-000000000000}"/>
          </ac:graphicFrameMkLst>
        </pc:graphicFrameChg>
        <pc:picChg chg="add mod ord">
          <ac:chgData name="Eliana Rotatori" userId="7de048f9-6f2f-4449-8e86-ace49b639313" providerId="ADAL" clId="{E8E460C2-5E37-4119-97BA-2CF1529173B3}" dt="2022-12-20T11:40:24.062" v="37" actId="167"/>
          <ac:picMkLst>
            <pc:docMk/>
            <pc:sldMk cId="1599457682" sldId="264"/>
            <ac:picMk id="3" creationId="{3178FC7D-1345-0F5B-87AE-ED56FE018FA2}"/>
          </ac:picMkLst>
        </pc:picChg>
        <pc:picChg chg="add mod">
          <ac:chgData name="Eliana Rotatori" userId="7de048f9-6f2f-4449-8e86-ace49b639313" providerId="ADAL" clId="{E8E460C2-5E37-4119-97BA-2CF1529173B3}" dt="2022-12-20T11:40:18.647" v="36"/>
          <ac:picMkLst>
            <pc:docMk/>
            <pc:sldMk cId="1599457682" sldId="264"/>
            <ac:picMk id="4" creationId="{A362A6B3-BF36-D94A-B271-54981D66B20D}"/>
          </ac:picMkLst>
        </pc:picChg>
      </pc:sldChg>
      <pc:sldChg chg="addSp delSp modSp mod">
        <pc:chgData name="Eliana Rotatori" userId="7de048f9-6f2f-4449-8e86-ace49b639313" providerId="ADAL" clId="{E8E460C2-5E37-4119-97BA-2CF1529173B3}" dt="2022-12-20T11:43:15.628" v="67" actId="14100"/>
        <pc:sldMkLst>
          <pc:docMk/>
          <pc:sldMk cId="724835096" sldId="265"/>
        </pc:sldMkLst>
        <pc:graphicFrameChg chg="mod modGraphic">
          <ac:chgData name="Eliana Rotatori" userId="7de048f9-6f2f-4449-8e86-ace49b639313" providerId="ADAL" clId="{E8E460C2-5E37-4119-97BA-2CF1529173B3}" dt="2022-12-20T11:43:15.628" v="67" actId="14100"/>
          <ac:graphicFrameMkLst>
            <pc:docMk/>
            <pc:sldMk cId="724835096" sldId="265"/>
            <ac:graphicFrameMk id="4" creationId="{00000000-0000-0000-0000-000000000000}"/>
          </ac:graphicFrameMkLst>
        </pc:graphicFrameChg>
        <pc:picChg chg="add del mod">
          <ac:chgData name="Eliana Rotatori" userId="7de048f9-6f2f-4449-8e86-ace49b639313" providerId="ADAL" clId="{E8E460C2-5E37-4119-97BA-2CF1529173B3}" dt="2022-12-20T11:41:06.039" v="46"/>
          <ac:picMkLst>
            <pc:docMk/>
            <pc:sldMk cId="724835096" sldId="265"/>
            <ac:picMk id="3" creationId="{9D1F99EF-F32F-B094-133D-D03A9F2A9E09}"/>
          </ac:picMkLst>
        </pc:picChg>
        <pc:picChg chg="add del mod">
          <ac:chgData name="Eliana Rotatori" userId="7de048f9-6f2f-4449-8e86-ace49b639313" providerId="ADAL" clId="{E8E460C2-5E37-4119-97BA-2CF1529173B3}" dt="2022-12-20T11:41:06.039" v="46"/>
          <ac:picMkLst>
            <pc:docMk/>
            <pc:sldMk cId="724835096" sldId="265"/>
            <ac:picMk id="5" creationId="{262315DA-A96F-882D-6F92-589E68AE9E20}"/>
          </ac:picMkLst>
        </pc:picChg>
        <pc:picChg chg="add del mod ord">
          <ac:chgData name="Eliana Rotatori" userId="7de048f9-6f2f-4449-8e86-ace49b639313" providerId="ADAL" clId="{E8E460C2-5E37-4119-97BA-2CF1529173B3}" dt="2022-12-20T11:41:05.506" v="45"/>
          <ac:picMkLst>
            <pc:docMk/>
            <pc:sldMk cId="724835096" sldId="265"/>
            <ac:picMk id="6" creationId="{C269AEF1-CDD6-441C-FD74-05F710E97C70}"/>
          </ac:picMkLst>
        </pc:picChg>
        <pc:picChg chg="add del mod ord">
          <ac:chgData name="Eliana Rotatori" userId="7de048f9-6f2f-4449-8e86-ace49b639313" providerId="ADAL" clId="{E8E460C2-5E37-4119-97BA-2CF1529173B3}" dt="2022-12-20T11:41:05.506" v="45"/>
          <ac:picMkLst>
            <pc:docMk/>
            <pc:sldMk cId="724835096" sldId="265"/>
            <ac:picMk id="7" creationId="{7BDA28C2-DD34-9307-D30A-1037A868A155}"/>
          </ac:picMkLst>
        </pc:picChg>
        <pc:picChg chg="add mod ord">
          <ac:chgData name="Eliana Rotatori" userId="7de048f9-6f2f-4449-8e86-ace49b639313" providerId="ADAL" clId="{E8E460C2-5E37-4119-97BA-2CF1529173B3}" dt="2022-12-20T11:42:47.200" v="60" actId="167"/>
          <ac:picMkLst>
            <pc:docMk/>
            <pc:sldMk cId="724835096" sldId="265"/>
            <ac:picMk id="8" creationId="{21CE0B6E-1BD6-F272-A5FE-E266241EE3A9}"/>
          </ac:picMkLst>
        </pc:picChg>
        <pc:picChg chg="add mod">
          <ac:chgData name="Eliana Rotatori" userId="7de048f9-6f2f-4449-8e86-ace49b639313" providerId="ADAL" clId="{E8E460C2-5E37-4119-97BA-2CF1529173B3}" dt="2022-12-20T11:42:42.735" v="59"/>
          <ac:picMkLst>
            <pc:docMk/>
            <pc:sldMk cId="724835096" sldId="265"/>
            <ac:picMk id="9" creationId="{FD3336FA-FF25-4230-2EE7-A251EDBFF0B8}"/>
          </ac:picMkLst>
        </pc:picChg>
      </pc:sldChg>
      <pc:sldChg chg="addSp delSp modSp mod">
        <pc:chgData name="Eliana Rotatori" userId="7de048f9-6f2f-4449-8e86-ace49b639313" providerId="ADAL" clId="{E8E460C2-5E37-4119-97BA-2CF1529173B3}" dt="2022-12-20T11:43:26.375" v="70" actId="14100"/>
        <pc:sldMkLst>
          <pc:docMk/>
          <pc:sldMk cId="1345914496" sldId="266"/>
        </pc:sldMkLst>
        <pc:graphicFrameChg chg="modGraphic">
          <ac:chgData name="Eliana Rotatori" userId="7de048f9-6f2f-4449-8e86-ace49b639313" providerId="ADAL" clId="{E8E460C2-5E37-4119-97BA-2CF1529173B3}" dt="2022-12-20T11:43:26.375" v="70" actId="14100"/>
          <ac:graphicFrameMkLst>
            <pc:docMk/>
            <pc:sldMk cId="1345914496" sldId="266"/>
            <ac:graphicFrameMk id="5" creationId="{00000000-0000-0000-0000-000000000000}"/>
          </ac:graphicFrameMkLst>
        </pc:graphicFrameChg>
        <pc:picChg chg="add del mod">
          <ac:chgData name="Eliana Rotatori" userId="7de048f9-6f2f-4449-8e86-ace49b639313" providerId="ADAL" clId="{E8E460C2-5E37-4119-97BA-2CF1529173B3}" dt="2022-12-20T11:43:11.764" v="66"/>
          <ac:picMkLst>
            <pc:docMk/>
            <pc:sldMk cId="1345914496" sldId="266"/>
            <ac:picMk id="3" creationId="{31FF7529-FE09-21B7-E7B1-B2C760D699D4}"/>
          </ac:picMkLst>
        </pc:picChg>
        <pc:picChg chg="add del mod">
          <ac:chgData name="Eliana Rotatori" userId="7de048f9-6f2f-4449-8e86-ace49b639313" providerId="ADAL" clId="{E8E460C2-5E37-4119-97BA-2CF1529173B3}" dt="2022-12-20T11:43:11.764" v="66"/>
          <ac:picMkLst>
            <pc:docMk/>
            <pc:sldMk cId="1345914496" sldId="266"/>
            <ac:picMk id="4" creationId="{04B19B8D-4027-4567-ADFC-8C0C2C0C612F}"/>
          </ac:picMkLst>
        </pc:picChg>
        <pc:picChg chg="add del mod">
          <ac:chgData name="Eliana Rotatori" userId="7de048f9-6f2f-4449-8e86-ace49b639313" providerId="ADAL" clId="{E8E460C2-5E37-4119-97BA-2CF1529173B3}" dt="2022-12-20T11:43:11.284" v="65"/>
          <ac:picMkLst>
            <pc:docMk/>
            <pc:sldMk cId="1345914496" sldId="266"/>
            <ac:picMk id="6" creationId="{4E844125-3B72-E1A3-6670-7434628DA059}"/>
          </ac:picMkLst>
        </pc:picChg>
        <pc:picChg chg="add del mod">
          <ac:chgData name="Eliana Rotatori" userId="7de048f9-6f2f-4449-8e86-ace49b639313" providerId="ADAL" clId="{E8E460C2-5E37-4119-97BA-2CF1529173B3}" dt="2022-12-20T11:43:11.284" v="65"/>
          <ac:picMkLst>
            <pc:docMk/>
            <pc:sldMk cId="1345914496" sldId="266"/>
            <ac:picMk id="7" creationId="{BA207B9D-8E73-19F0-43EC-D670E0DF36C5}"/>
          </ac:picMkLst>
        </pc:picChg>
        <pc:picChg chg="add mod ord">
          <ac:chgData name="Eliana Rotatori" userId="7de048f9-6f2f-4449-8e86-ace49b639313" providerId="ADAL" clId="{E8E460C2-5E37-4119-97BA-2CF1529173B3}" dt="2022-12-20T11:43:23.274" v="69" actId="167"/>
          <ac:picMkLst>
            <pc:docMk/>
            <pc:sldMk cId="1345914496" sldId="266"/>
            <ac:picMk id="8" creationId="{8D652438-A2EA-8088-B61D-69149023AC86}"/>
          </ac:picMkLst>
        </pc:picChg>
        <pc:picChg chg="add mod">
          <ac:chgData name="Eliana Rotatori" userId="7de048f9-6f2f-4449-8e86-ace49b639313" providerId="ADAL" clId="{E8E460C2-5E37-4119-97BA-2CF1529173B3}" dt="2022-12-20T11:43:18.938" v="68"/>
          <ac:picMkLst>
            <pc:docMk/>
            <pc:sldMk cId="1345914496" sldId="266"/>
            <ac:picMk id="9" creationId="{9267C374-4135-125D-6B31-0CD2111A6EA7}"/>
          </ac:picMkLst>
        </pc:picChg>
      </pc:sldChg>
      <pc:sldChg chg="addSp modSp mod">
        <pc:chgData name="Eliana Rotatori" userId="7de048f9-6f2f-4449-8e86-ace49b639313" providerId="ADAL" clId="{E8E460C2-5E37-4119-97BA-2CF1529173B3}" dt="2022-12-20T11:47:42.695" v="130" actId="167"/>
        <pc:sldMkLst>
          <pc:docMk/>
          <pc:sldMk cId="3127747471" sldId="268"/>
        </pc:sldMkLst>
        <pc:picChg chg="add mod ord">
          <ac:chgData name="Eliana Rotatori" userId="7de048f9-6f2f-4449-8e86-ace49b639313" providerId="ADAL" clId="{E8E460C2-5E37-4119-97BA-2CF1529173B3}" dt="2022-12-20T11:47:42.695" v="130" actId="167"/>
          <ac:picMkLst>
            <pc:docMk/>
            <pc:sldMk cId="3127747471" sldId="268"/>
            <ac:picMk id="3" creationId="{E4F3A871-B811-D870-6C7E-D406C36642AD}"/>
          </ac:picMkLst>
        </pc:picChg>
        <pc:picChg chg="add mod">
          <ac:chgData name="Eliana Rotatori" userId="7de048f9-6f2f-4449-8e86-ace49b639313" providerId="ADAL" clId="{E8E460C2-5E37-4119-97BA-2CF1529173B3}" dt="2022-12-20T11:47:36.443" v="129"/>
          <ac:picMkLst>
            <pc:docMk/>
            <pc:sldMk cId="3127747471" sldId="268"/>
            <ac:picMk id="4" creationId="{C5694CFC-26D4-CE89-C00A-5ABF7E021915}"/>
          </ac:picMkLst>
        </pc:picChg>
      </pc:sldChg>
      <pc:sldChg chg="addSp modSp mod">
        <pc:chgData name="Eliana Rotatori" userId="7de048f9-6f2f-4449-8e86-ace49b639313" providerId="ADAL" clId="{E8E460C2-5E37-4119-97BA-2CF1529173B3}" dt="2022-12-20T11:49:22.180" v="139" actId="167"/>
        <pc:sldMkLst>
          <pc:docMk/>
          <pc:sldMk cId="2083105314" sldId="270"/>
        </pc:sldMkLst>
        <pc:picChg chg="add mod ord">
          <ac:chgData name="Eliana Rotatori" userId="7de048f9-6f2f-4449-8e86-ace49b639313" providerId="ADAL" clId="{E8E460C2-5E37-4119-97BA-2CF1529173B3}" dt="2022-12-20T11:49:22.180" v="139" actId="167"/>
          <ac:picMkLst>
            <pc:docMk/>
            <pc:sldMk cId="2083105314" sldId="270"/>
            <ac:picMk id="4" creationId="{3166650B-81B5-D98B-5369-3302CA2C855A}"/>
          </ac:picMkLst>
        </pc:picChg>
        <pc:picChg chg="add mod">
          <ac:chgData name="Eliana Rotatori" userId="7de048f9-6f2f-4449-8e86-ace49b639313" providerId="ADAL" clId="{E8E460C2-5E37-4119-97BA-2CF1529173B3}" dt="2022-12-20T11:49:18.194" v="138"/>
          <ac:picMkLst>
            <pc:docMk/>
            <pc:sldMk cId="2083105314" sldId="270"/>
            <ac:picMk id="5" creationId="{5A4B0A95-C624-2913-CDD4-8C098CFFF38A}"/>
          </ac:picMkLst>
        </pc:picChg>
      </pc:sldChg>
      <pc:sldChg chg="addSp delSp modSp mod">
        <pc:chgData name="Eliana Rotatori" userId="7de048f9-6f2f-4449-8e86-ace49b639313" providerId="ADAL" clId="{E8E460C2-5E37-4119-97BA-2CF1529173B3}" dt="2022-12-20T11:44:06.345" v="80" actId="167"/>
        <pc:sldMkLst>
          <pc:docMk/>
          <pc:sldMk cId="1007228959" sldId="271"/>
        </pc:sldMkLst>
        <pc:picChg chg="add del mod ord">
          <ac:chgData name="Eliana Rotatori" userId="7de048f9-6f2f-4449-8e86-ace49b639313" providerId="ADAL" clId="{E8E460C2-5E37-4119-97BA-2CF1529173B3}" dt="2022-12-20T11:43:58.132" v="78"/>
          <ac:picMkLst>
            <pc:docMk/>
            <pc:sldMk cId="1007228959" sldId="271"/>
            <ac:picMk id="3" creationId="{AAF18794-5D15-3749-AB94-A0960ED6DF5A}"/>
          </ac:picMkLst>
        </pc:picChg>
        <pc:picChg chg="add del mod">
          <ac:chgData name="Eliana Rotatori" userId="7de048f9-6f2f-4449-8e86-ace49b639313" providerId="ADAL" clId="{E8E460C2-5E37-4119-97BA-2CF1529173B3}" dt="2022-12-20T11:43:58.132" v="78"/>
          <ac:picMkLst>
            <pc:docMk/>
            <pc:sldMk cId="1007228959" sldId="271"/>
            <ac:picMk id="4" creationId="{44F1D338-684E-6B4C-48B4-D3382A3A5009}"/>
          </ac:picMkLst>
        </pc:picChg>
        <pc:picChg chg="add mod ord">
          <ac:chgData name="Eliana Rotatori" userId="7de048f9-6f2f-4449-8e86-ace49b639313" providerId="ADAL" clId="{E8E460C2-5E37-4119-97BA-2CF1529173B3}" dt="2022-12-20T11:44:06.345" v="80" actId="167"/>
          <ac:picMkLst>
            <pc:docMk/>
            <pc:sldMk cId="1007228959" sldId="271"/>
            <ac:picMk id="6" creationId="{1F544F87-45B7-303D-4092-F1679BA1D712}"/>
          </ac:picMkLst>
        </pc:picChg>
        <pc:picChg chg="add mod">
          <ac:chgData name="Eliana Rotatori" userId="7de048f9-6f2f-4449-8e86-ace49b639313" providerId="ADAL" clId="{E8E460C2-5E37-4119-97BA-2CF1529173B3}" dt="2022-12-20T11:44:02.500" v="79"/>
          <ac:picMkLst>
            <pc:docMk/>
            <pc:sldMk cId="1007228959" sldId="271"/>
            <ac:picMk id="7" creationId="{938BD210-5076-E3BD-38D0-1456E7D9CCB0}"/>
          </ac:picMkLst>
        </pc:picChg>
      </pc:sldChg>
      <pc:sldChg chg="addSp modSp mod">
        <pc:chgData name="Eliana Rotatori" userId="7de048f9-6f2f-4449-8e86-ace49b639313" providerId="ADAL" clId="{E8E460C2-5E37-4119-97BA-2CF1529173B3}" dt="2022-12-20T11:57:06.712" v="178" actId="14100"/>
        <pc:sldMkLst>
          <pc:docMk/>
          <pc:sldMk cId="3636048781" sldId="272"/>
        </pc:sldMkLst>
        <pc:graphicFrameChg chg="modGraphic">
          <ac:chgData name="Eliana Rotatori" userId="7de048f9-6f2f-4449-8e86-ace49b639313" providerId="ADAL" clId="{E8E460C2-5E37-4119-97BA-2CF1529173B3}" dt="2022-12-20T11:57:06.712" v="178" actId="14100"/>
          <ac:graphicFrameMkLst>
            <pc:docMk/>
            <pc:sldMk cId="3636048781" sldId="272"/>
            <ac:graphicFrameMk id="5" creationId="{00000000-0000-0000-0000-000000000000}"/>
          </ac:graphicFrameMkLst>
        </pc:graphicFrameChg>
        <pc:picChg chg="add mod ord">
          <ac:chgData name="Eliana Rotatori" userId="7de048f9-6f2f-4449-8e86-ace49b639313" providerId="ADAL" clId="{E8E460C2-5E37-4119-97BA-2CF1529173B3}" dt="2022-12-20T11:47:33.498" v="128" actId="167"/>
          <ac:picMkLst>
            <pc:docMk/>
            <pc:sldMk cId="3636048781" sldId="272"/>
            <ac:picMk id="3" creationId="{8EE26E7D-5228-6447-ADFF-920ABE7F0D3E}"/>
          </ac:picMkLst>
        </pc:picChg>
        <pc:picChg chg="add mod">
          <ac:chgData name="Eliana Rotatori" userId="7de048f9-6f2f-4449-8e86-ace49b639313" providerId="ADAL" clId="{E8E460C2-5E37-4119-97BA-2CF1529173B3}" dt="2022-12-20T11:47:29.593" v="127"/>
          <ac:picMkLst>
            <pc:docMk/>
            <pc:sldMk cId="3636048781" sldId="272"/>
            <ac:picMk id="4" creationId="{B3BD5272-BB39-9908-ECAC-D20F58CFE60E}"/>
          </ac:picMkLst>
        </pc:picChg>
      </pc:sldChg>
      <pc:sldChg chg="addSp delSp modSp mod">
        <pc:chgData name="Eliana Rotatori" userId="7de048f9-6f2f-4449-8e86-ace49b639313" providerId="ADAL" clId="{E8E460C2-5E37-4119-97BA-2CF1529173B3}" dt="2022-12-20T11:47:58.236" v="134" actId="167"/>
        <pc:sldMkLst>
          <pc:docMk/>
          <pc:sldMk cId="1547701006" sldId="273"/>
        </pc:sldMkLst>
        <pc:picChg chg="add mod ord">
          <ac:chgData name="Eliana Rotatori" userId="7de048f9-6f2f-4449-8e86-ace49b639313" providerId="ADAL" clId="{E8E460C2-5E37-4119-97BA-2CF1529173B3}" dt="2022-12-20T11:47:58.236" v="134" actId="167"/>
          <ac:picMkLst>
            <pc:docMk/>
            <pc:sldMk cId="1547701006" sldId="273"/>
            <ac:picMk id="3" creationId="{0110200F-B14A-8FCC-997E-887E313F27AF}"/>
          </ac:picMkLst>
        </pc:picChg>
        <pc:picChg chg="add mod">
          <ac:chgData name="Eliana Rotatori" userId="7de048f9-6f2f-4449-8e86-ace49b639313" providerId="ADAL" clId="{E8E460C2-5E37-4119-97BA-2CF1529173B3}" dt="2022-12-20T11:47:48.523" v="131"/>
          <ac:picMkLst>
            <pc:docMk/>
            <pc:sldMk cId="1547701006" sldId="273"/>
            <ac:picMk id="4" creationId="{BEFD0AE4-AC26-F906-6390-32D34A964F01}"/>
          </ac:picMkLst>
        </pc:picChg>
        <pc:picChg chg="add del mod">
          <ac:chgData name="Eliana Rotatori" userId="7de048f9-6f2f-4449-8e86-ace49b639313" providerId="ADAL" clId="{E8E460C2-5E37-4119-97BA-2CF1529173B3}" dt="2022-12-20T11:47:55.254" v="133"/>
          <ac:picMkLst>
            <pc:docMk/>
            <pc:sldMk cId="1547701006" sldId="273"/>
            <ac:picMk id="6" creationId="{B37B1AE4-C797-682A-63EF-76857747066C}"/>
          </ac:picMkLst>
        </pc:picChg>
        <pc:picChg chg="add del mod">
          <ac:chgData name="Eliana Rotatori" userId="7de048f9-6f2f-4449-8e86-ace49b639313" providerId="ADAL" clId="{E8E460C2-5E37-4119-97BA-2CF1529173B3}" dt="2022-12-20T11:47:55.254" v="133"/>
          <ac:picMkLst>
            <pc:docMk/>
            <pc:sldMk cId="1547701006" sldId="273"/>
            <ac:picMk id="7" creationId="{5E7275EE-2B64-E823-9349-9E07FAD7BF08}"/>
          </ac:picMkLst>
        </pc:picChg>
      </pc:sldChg>
      <pc:sldChg chg="addSp modSp mod">
        <pc:chgData name="Eliana Rotatori" userId="7de048f9-6f2f-4449-8e86-ace49b639313" providerId="ADAL" clId="{E8E460C2-5E37-4119-97BA-2CF1529173B3}" dt="2022-12-20T11:49:14.826" v="137" actId="14100"/>
        <pc:sldMkLst>
          <pc:docMk/>
          <pc:sldMk cId="3190815571" sldId="274"/>
        </pc:sldMkLst>
        <pc:graphicFrameChg chg="modGraphic">
          <ac:chgData name="Eliana Rotatori" userId="7de048f9-6f2f-4449-8e86-ace49b639313" providerId="ADAL" clId="{E8E460C2-5E37-4119-97BA-2CF1529173B3}" dt="2022-12-20T11:49:14.826" v="137" actId="14100"/>
          <ac:graphicFrameMkLst>
            <pc:docMk/>
            <pc:sldMk cId="3190815571" sldId="274"/>
            <ac:graphicFrameMk id="5" creationId="{00000000-0000-0000-0000-000000000000}"/>
          </ac:graphicFrameMkLst>
        </pc:graphicFrameChg>
        <pc:picChg chg="add mod ord">
          <ac:chgData name="Eliana Rotatori" userId="7de048f9-6f2f-4449-8e86-ace49b639313" providerId="ADAL" clId="{E8E460C2-5E37-4119-97BA-2CF1529173B3}" dt="2022-12-20T11:49:10.965" v="136" actId="167"/>
          <ac:picMkLst>
            <pc:docMk/>
            <pc:sldMk cId="3190815571" sldId="274"/>
            <ac:picMk id="3" creationId="{39006855-FA57-11F3-D93A-0331773571F4}"/>
          </ac:picMkLst>
        </pc:picChg>
        <pc:picChg chg="add mod">
          <ac:chgData name="Eliana Rotatori" userId="7de048f9-6f2f-4449-8e86-ace49b639313" providerId="ADAL" clId="{E8E460C2-5E37-4119-97BA-2CF1529173B3}" dt="2022-12-20T11:49:06.512" v="135"/>
          <ac:picMkLst>
            <pc:docMk/>
            <pc:sldMk cId="3190815571" sldId="274"/>
            <ac:picMk id="4" creationId="{F9DFB0C1-4EBF-A993-D59A-F70B23FDA7B9}"/>
          </ac:picMkLst>
        </pc:picChg>
      </pc:sldChg>
      <pc:sldChg chg="addSp delSp modSp mod">
        <pc:chgData name="Eliana Rotatori" userId="7de048f9-6f2f-4449-8e86-ace49b639313" providerId="ADAL" clId="{E8E460C2-5E37-4119-97BA-2CF1529173B3}" dt="2022-12-20T11:44:28.963" v="86" actId="14100"/>
        <pc:sldMkLst>
          <pc:docMk/>
          <pc:sldMk cId="3391101459" sldId="279"/>
        </pc:sldMkLst>
        <pc:graphicFrameChg chg="modGraphic">
          <ac:chgData name="Eliana Rotatori" userId="7de048f9-6f2f-4449-8e86-ace49b639313" providerId="ADAL" clId="{E8E460C2-5E37-4119-97BA-2CF1529173B3}" dt="2022-12-20T11:44:28.963" v="86" actId="14100"/>
          <ac:graphicFrameMkLst>
            <pc:docMk/>
            <pc:sldMk cId="3391101459" sldId="279"/>
            <ac:graphicFrameMk id="4" creationId="{00000000-0000-0000-0000-000000000000}"/>
          </ac:graphicFrameMkLst>
        </pc:graphicFrameChg>
        <pc:picChg chg="add del mod">
          <ac:chgData name="Eliana Rotatori" userId="7de048f9-6f2f-4449-8e86-ace49b639313" providerId="ADAL" clId="{E8E460C2-5E37-4119-97BA-2CF1529173B3}" dt="2022-12-20T11:43:49.705" v="76"/>
          <ac:picMkLst>
            <pc:docMk/>
            <pc:sldMk cId="3391101459" sldId="279"/>
            <ac:picMk id="3" creationId="{9BF0A739-867E-2045-EFD9-56737309667C}"/>
          </ac:picMkLst>
        </pc:picChg>
        <pc:picChg chg="add del mod">
          <ac:chgData name="Eliana Rotatori" userId="7de048f9-6f2f-4449-8e86-ace49b639313" providerId="ADAL" clId="{E8E460C2-5E37-4119-97BA-2CF1529173B3}" dt="2022-12-20T11:43:49.705" v="76"/>
          <ac:picMkLst>
            <pc:docMk/>
            <pc:sldMk cId="3391101459" sldId="279"/>
            <ac:picMk id="5" creationId="{4D24A2EF-5F59-B86D-2DE0-B804D4DCD2DA}"/>
          </ac:picMkLst>
        </pc:picChg>
        <pc:picChg chg="add del mod">
          <ac:chgData name="Eliana Rotatori" userId="7de048f9-6f2f-4449-8e86-ace49b639313" providerId="ADAL" clId="{E8E460C2-5E37-4119-97BA-2CF1529173B3}" dt="2022-12-20T11:43:49.230" v="75"/>
          <ac:picMkLst>
            <pc:docMk/>
            <pc:sldMk cId="3391101459" sldId="279"/>
            <ac:picMk id="6" creationId="{E43C8EB4-3C6A-4C8C-ECA2-6DA446B91944}"/>
          </ac:picMkLst>
        </pc:picChg>
        <pc:picChg chg="add del mod">
          <ac:chgData name="Eliana Rotatori" userId="7de048f9-6f2f-4449-8e86-ace49b639313" providerId="ADAL" clId="{E8E460C2-5E37-4119-97BA-2CF1529173B3}" dt="2022-12-20T11:43:49.230" v="75"/>
          <ac:picMkLst>
            <pc:docMk/>
            <pc:sldMk cId="3391101459" sldId="279"/>
            <ac:picMk id="7" creationId="{B70A239C-E59D-6028-E2AA-A4E2FC309233}"/>
          </ac:picMkLst>
        </pc:picChg>
        <pc:picChg chg="add mod ord">
          <ac:chgData name="Eliana Rotatori" userId="7de048f9-6f2f-4449-8e86-ace49b639313" providerId="ADAL" clId="{E8E460C2-5E37-4119-97BA-2CF1529173B3}" dt="2022-12-20T11:44:23.908" v="85" actId="14100"/>
          <ac:picMkLst>
            <pc:docMk/>
            <pc:sldMk cId="3391101459" sldId="279"/>
            <ac:picMk id="8" creationId="{7B1882AA-0F17-47D0-47BB-A6798F6187D4}"/>
          </ac:picMkLst>
        </pc:picChg>
        <pc:picChg chg="add mod">
          <ac:chgData name="Eliana Rotatori" userId="7de048f9-6f2f-4449-8e86-ace49b639313" providerId="ADAL" clId="{E8E460C2-5E37-4119-97BA-2CF1529173B3}" dt="2022-12-20T11:44:09.473" v="81"/>
          <ac:picMkLst>
            <pc:docMk/>
            <pc:sldMk cId="3391101459" sldId="279"/>
            <ac:picMk id="9" creationId="{2E922FCA-0A27-A340-DD77-737E45D4DFA9}"/>
          </ac:picMkLst>
        </pc:picChg>
      </pc:sldChg>
      <pc:sldChg chg="addSp delSp modSp mod">
        <pc:chgData name="Eliana Rotatori" userId="7de048f9-6f2f-4449-8e86-ace49b639313" providerId="ADAL" clId="{E8E460C2-5E37-4119-97BA-2CF1529173B3}" dt="2022-12-20T11:44:48.367" v="91" actId="14100"/>
        <pc:sldMkLst>
          <pc:docMk/>
          <pc:sldMk cId="2208241707" sldId="281"/>
        </pc:sldMkLst>
        <pc:graphicFrameChg chg="mod modGraphic">
          <ac:chgData name="Eliana Rotatori" userId="7de048f9-6f2f-4449-8e86-ace49b639313" providerId="ADAL" clId="{E8E460C2-5E37-4119-97BA-2CF1529173B3}" dt="2022-12-20T11:44:48.367" v="91" actId="14100"/>
          <ac:graphicFrameMkLst>
            <pc:docMk/>
            <pc:sldMk cId="2208241707" sldId="281"/>
            <ac:graphicFrameMk id="4" creationId="{00000000-0000-0000-0000-000000000000}"/>
          </ac:graphicFrameMkLst>
        </pc:graphicFrameChg>
        <pc:picChg chg="add mod ord">
          <ac:chgData name="Eliana Rotatori" userId="7de048f9-6f2f-4449-8e86-ace49b639313" providerId="ADAL" clId="{E8E460C2-5E37-4119-97BA-2CF1529173B3}" dt="2022-12-20T11:44:44.310" v="90" actId="167"/>
          <ac:picMkLst>
            <pc:docMk/>
            <pc:sldMk cId="2208241707" sldId="281"/>
            <ac:picMk id="3" creationId="{33943A0B-DF19-7270-1278-AE54CF39D7A6}"/>
          </ac:picMkLst>
        </pc:picChg>
        <pc:picChg chg="add mod">
          <ac:chgData name="Eliana Rotatori" userId="7de048f9-6f2f-4449-8e86-ace49b639313" providerId="ADAL" clId="{E8E460C2-5E37-4119-97BA-2CF1529173B3}" dt="2022-12-20T11:44:35.824" v="87"/>
          <ac:picMkLst>
            <pc:docMk/>
            <pc:sldMk cId="2208241707" sldId="281"/>
            <ac:picMk id="5" creationId="{94D0B2C3-5FDE-27DF-9DA5-D10783FA59BB}"/>
          </ac:picMkLst>
        </pc:picChg>
        <pc:picChg chg="add del mod">
          <ac:chgData name="Eliana Rotatori" userId="7de048f9-6f2f-4449-8e86-ace49b639313" providerId="ADAL" clId="{E8E460C2-5E37-4119-97BA-2CF1529173B3}" dt="2022-12-20T11:44:42.148" v="89"/>
          <ac:picMkLst>
            <pc:docMk/>
            <pc:sldMk cId="2208241707" sldId="281"/>
            <ac:picMk id="6" creationId="{873CB9A4-4487-D7D0-3AFF-8162FE6F0A7C}"/>
          </ac:picMkLst>
        </pc:picChg>
        <pc:picChg chg="add del mod">
          <ac:chgData name="Eliana Rotatori" userId="7de048f9-6f2f-4449-8e86-ace49b639313" providerId="ADAL" clId="{E8E460C2-5E37-4119-97BA-2CF1529173B3}" dt="2022-12-20T11:44:42.148" v="89"/>
          <ac:picMkLst>
            <pc:docMk/>
            <pc:sldMk cId="2208241707" sldId="281"/>
            <ac:picMk id="7" creationId="{D636868B-8C1F-4235-F3F9-74F9F53AB515}"/>
          </ac:picMkLst>
        </pc:picChg>
      </pc:sldChg>
      <pc:sldChg chg="addSp modSp mod">
        <pc:chgData name="Eliana Rotatori" userId="7de048f9-6f2f-4449-8e86-ace49b639313" providerId="ADAL" clId="{E8E460C2-5E37-4119-97BA-2CF1529173B3}" dt="2022-12-20T11:45:50.728" v="108" actId="14100"/>
        <pc:sldMkLst>
          <pc:docMk/>
          <pc:sldMk cId="986225784" sldId="282"/>
        </pc:sldMkLst>
        <pc:graphicFrameChg chg="mod modGraphic">
          <ac:chgData name="Eliana Rotatori" userId="7de048f9-6f2f-4449-8e86-ace49b639313" providerId="ADAL" clId="{E8E460C2-5E37-4119-97BA-2CF1529173B3}" dt="2022-12-20T11:45:50.728" v="108" actId="14100"/>
          <ac:graphicFrameMkLst>
            <pc:docMk/>
            <pc:sldMk cId="986225784" sldId="282"/>
            <ac:graphicFrameMk id="4" creationId="{00000000-0000-0000-0000-000000000000}"/>
          </ac:graphicFrameMkLst>
        </pc:graphicFrameChg>
        <pc:picChg chg="add mod ord">
          <ac:chgData name="Eliana Rotatori" userId="7de048f9-6f2f-4449-8e86-ace49b639313" providerId="ADAL" clId="{E8E460C2-5E37-4119-97BA-2CF1529173B3}" dt="2022-12-20T11:44:58.358" v="93" actId="167"/>
          <ac:picMkLst>
            <pc:docMk/>
            <pc:sldMk cId="986225784" sldId="282"/>
            <ac:picMk id="3" creationId="{68CFE04F-4177-2DBD-3BD5-A59C57ACD225}"/>
          </ac:picMkLst>
        </pc:picChg>
        <pc:picChg chg="add mod">
          <ac:chgData name="Eliana Rotatori" userId="7de048f9-6f2f-4449-8e86-ace49b639313" providerId="ADAL" clId="{E8E460C2-5E37-4119-97BA-2CF1529173B3}" dt="2022-12-20T11:44:53.958" v="92"/>
          <ac:picMkLst>
            <pc:docMk/>
            <pc:sldMk cId="986225784" sldId="282"/>
            <ac:picMk id="5" creationId="{222BBDBF-9439-F93C-2F84-8C5E7E707266}"/>
          </ac:picMkLst>
        </pc:picChg>
      </pc:sldChg>
      <pc:sldChg chg="addSp modSp mod">
        <pc:chgData name="Eliana Rotatori" userId="7de048f9-6f2f-4449-8e86-ace49b639313" providerId="ADAL" clId="{E8E460C2-5E37-4119-97BA-2CF1529173B3}" dt="2022-12-20T11:46:12.782" v="110" actId="167"/>
        <pc:sldMkLst>
          <pc:docMk/>
          <pc:sldMk cId="3148429549" sldId="283"/>
        </pc:sldMkLst>
        <pc:picChg chg="add mod ord">
          <ac:chgData name="Eliana Rotatori" userId="7de048f9-6f2f-4449-8e86-ace49b639313" providerId="ADAL" clId="{E8E460C2-5E37-4119-97BA-2CF1529173B3}" dt="2022-12-20T11:46:12.782" v="110" actId="167"/>
          <ac:picMkLst>
            <pc:docMk/>
            <pc:sldMk cId="3148429549" sldId="283"/>
            <ac:picMk id="3" creationId="{F252E4A0-3007-4278-E3D4-478B0A09E67F}"/>
          </ac:picMkLst>
        </pc:picChg>
        <pc:picChg chg="add mod">
          <ac:chgData name="Eliana Rotatori" userId="7de048f9-6f2f-4449-8e86-ace49b639313" providerId="ADAL" clId="{E8E460C2-5E37-4119-97BA-2CF1529173B3}" dt="2022-12-20T11:45:58.591" v="109"/>
          <ac:picMkLst>
            <pc:docMk/>
            <pc:sldMk cId="3148429549" sldId="283"/>
            <ac:picMk id="5" creationId="{769C994E-68BD-0B37-FC98-AF1DC47E18AA}"/>
          </ac:picMkLst>
        </pc:picChg>
      </pc:sldChg>
      <pc:sldChg chg="addSp modSp mod">
        <pc:chgData name="Eliana Rotatori" userId="7de048f9-6f2f-4449-8e86-ace49b639313" providerId="ADAL" clId="{E8E460C2-5E37-4119-97BA-2CF1529173B3}" dt="2022-12-20T11:50:41.809" v="155" actId="14100"/>
        <pc:sldMkLst>
          <pc:docMk/>
          <pc:sldMk cId="4241111026" sldId="284"/>
        </pc:sldMkLst>
        <pc:graphicFrameChg chg="modGraphic">
          <ac:chgData name="Eliana Rotatori" userId="7de048f9-6f2f-4449-8e86-ace49b639313" providerId="ADAL" clId="{E8E460C2-5E37-4119-97BA-2CF1529173B3}" dt="2022-12-20T11:50:41.809" v="155" actId="14100"/>
          <ac:graphicFrameMkLst>
            <pc:docMk/>
            <pc:sldMk cId="4241111026" sldId="284"/>
            <ac:graphicFrameMk id="4" creationId="{00000000-0000-0000-0000-000000000000}"/>
          </ac:graphicFrameMkLst>
        </pc:graphicFrameChg>
        <pc:picChg chg="add mod ord">
          <ac:chgData name="Eliana Rotatori" userId="7de048f9-6f2f-4449-8e86-ace49b639313" providerId="ADAL" clId="{E8E460C2-5E37-4119-97BA-2CF1529173B3}" dt="2022-12-20T11:46:20.636" v="112" actId="167"/>
          <ac:picMkLst>
            <pc:docMk/>
            <pc:sldMk cId="4241111026" sldId="284"/>
            <ac:picMk id="3" creationId="{72BA4FA8-AC14-DCFA-17B4-BFC584459AB0}"/>
          </ac:picMkLst>
        </pc:picChg>
        <pc:picChg chg="add mod">
          <ac:chgData name="Eliana Rotatori" userId="7de048f9-6f2f-4449-8e86-ace49b639313" providerId="ADAL" clId="{E8E460C2-5E37-4119-97BA-2CF1529173B3}" dt="2022-12-20T11:46:16.678" v="111"/>
          <ac:picMkLst>
            <pc:docMk/>
            <pc:sldMk cId="4241111026" sldId="284"/>
            <ac:picMk id="5" creationId="{F0FCF105-4BA9-9846-79C1-0EEC26DF4575}"/>
          </ac:picMkLst>
        </pc:picChg>
      </pc:sldChg>
      <pc:sldChg chg="addSp delSp modSp mod">
        <pc:chgData name="Eliana Rotatori" userId="7de048f9-6f2f-4449-8e86-ace49b639313" providerId="ADAL" clId="{E8E460C2-5E37-4119-97BA-2CF1529173B3}" dt="2022-12-20T11:50:33.625" v="154" actId="14100"/>
        <pc:sldMkLst>
          <pc:docMk/>
          <pc:sldMk cId="2534995743" sldId="286"/>
        </pc:sldMkLst>
        <pc:graphicFrameChg chg="modGraphic">
          <ac:chgData name="Eliana Rotatori" userId="7de048f9-6f2f-4449-8e86-ace49b639313" providerId="ADAL" clId="{E8E460C2-5E37-4119-97BA-2CF1529173B3}" dt="2022-12-20T11:50:33.625" v="154" actId="14100"/>
          <ac:graphicFrameMkLst>
            <pc:docMk/>
            <pc:sldMk cId="2534995743" sldId="286"/>
            <ac:graphicFrameMk id="4" creationId="{00000000-0000-0000-0000-000000000000}"/>
          </ac:graphicFrameMkLst>
        </pc:graphicFrameChg>
        <pc:picChg chg="add mod ord">
          <ac:chgData name="Eliana Rotatori" userId="7de048f9-6f2f-4449-8e86-ace49b639313" providerId="ADAL" clId="{E8E460C2-5E37-4119-97BA-2CF1529173B3}" dt="2022-12-20T11:46:32.268" v="116" actId="167"/>
          <ac:picMkLst>
            <pc:docMk/>
            <pc:sldMk cId="2534995743" sldId="286"/>
            <ac:picMk id="3" creationId="{9E8858F8-46D8-1D24-51CE-251C8EB0C7F6}"/>
          </ac:picMkLst>
        </pc:picChg>
        <pc:picChg chg="add mod">
          <ac:chgData name="Eliana Rotatori" userId="7de048f9-6f2f-4449-8e86-ace49b639313" providerId="ADAL" clId="{E8E460C2-5E37-4119-97BA-2CF1529173B3}" dt="2022-12-20T11:46:24.144" v="113"/>
          <ac:picMkLst>
            <pc:docMk/>
            <pc:sldMk cId="2534995743" sldId="286"/>
            <ac:picMk id="5" creationId="{2FE96014-5972-F4E8-C28F-E765C169ECE7}"/>
          </ac:picMkLst>
        </pc:picChg>
        <pc:picChg chg="add del mod">
          <ac:chgData name="Eliana Rotatori" userId="7de048f9-6f2f-4449-8e86-ace49b639313" providerId="ADAL" clId="{E8E460C2-5E37-4119-97BA-2CF1529173B3}" dt="2022-12-20T11:46:29.998" v="115"/>
          <ac:picMkLst>
            <pc:docMk/>
            <pc:sldMk cId="2534995743" sldId="286"/>
            <ac:picMk id="6" creationId="{A8AEA4DF-12CF-AD16-4DB3-0516EC9CCC5C}"/>
          </ac:picMkLst>
        </pc:picChg>
        <pc:picChg chg="add del mod">
          <ac:chgData name="Eliana Rotatori" userId="7de048f9-6f2f-4449-8e86-ace49b639313" providerId="ADAL" clId="{E8E460C2-5E37-4119-97BA-2CF1529173B3}" dt="2022-12-20T11:46:29.998" v="115"/>
          <ac:picMkLst>
            <pc:docMk/>
            <pc:sldMk cId="2534995743" sldId="286"/>
            <ac:picMk id="7" creationId="{20FF3F75-4F42-30C7-9776-31CBFC00417F}"/>
          </ac:picMkLst>
        </pc:picChg>
      </pc:sldChg>
      <pc:sldChg chg="addSp delSp modSp mod">
        <pc:chgData name="Eliana Rotatori" userId="7de048f9-6f2f-4449-8e86-ace49b639313" providerId="ADAL" clId="{E8E460C2-5E37-4119-97BA-2CF1529173B3}" dt="2022-12-20T11:50:26.279" v="153" actId="14100"/>
        <pc:sldMkLst>
          <pc:docMk/>
          <pc:sldMk cId="1463394401" sldId="287"/>
        </pc:sldMkLst>
        <pc:graphicFrameChg chg="mod modGraphic">
          <ac:chgData name="Eliana Rotatori" userId="7de048f9-6f2f-4449-8e86-ace49b639313" providerId="ADAL" clId="{E8E460C2-5E37-4119-97BA-2CF1529173B3}" dt="2022-12-20T11:50:26.279" v="153" actId="14100"/>
          <ac:graphicFrameMkLst>
            <pc:docMk/>
            <pc:sldMk cId="1463394401" sldId="287"/>
            <ac:graphicFrameMk id="4" creationId="{00000000-0000-0000-0000-000000000000}"/>
          </ac:graphicFrameMkLst>
        </pc:graphicFrameChg>
        <pc:picChg chg="add mod ord">
          <ac:chgData name="Eliana Rotatori" userId="7de048f9-6f2f-4449-8e86-ace49b639313" providerId="ADAL" clId="{E8E460C2-5E37-4119-97BA-2CF1529173B3}" dt="2022-12-20T11:46:48.564" v="120" actId="167"/>
          <ac:picMkLst>
            <pc:docMk/>
            <pc:sldMk cId="1463394401" sldId="287"/>
            <ac:picMk id="3" creationId="{52B6DAE9-F200-8C2F-DEBE-FBA1E3F1A4AB}"/>
          </ac:picMkLst>
        </pc:picChg>
        <pc:picChg chg="add mod">
          <ac:chgData name="Eliana Rotatori" userId="7de048f9-6f2f-4449-8e86-ace49b639313" providerId="ADAL" clId="{E8E460C2-5E37-4119-97BA-2CF1529173B3}" dt="2022-12-20T11:46:37.333" v="117"/>
          <ac:picMkLst>
            <pc:docMk/>
            <pc:sldMk cId="1463394401" sldId="287"/>
            <ac:picMk id="5" creationId="{CC2D8EC1-915B-6E11-ABD8-844EE5456E71}"/>
          </ac:picMkLst>
        </pc:picChg>
        <pc:picChg chg="add del mod">
          <ac:chgData name="Eliana Rotatori" userId="7de048f9-6f2f-4449-8e86-ace49b639313" providerId="ADAL" clId="{E8E460C2-5E37-4119-97BA-2CF1529173B3}" dt="2022-12-20T11:46:44.526" v="119"/>
          <ac:picMkLst>
            <pc:docMk/>
            <pc:sldMk cId="1463394401" sldId="287"/>
            <ac:picMk id="6" creationId="{F15C92B0-1BB4-E17A-A6F7-D81DC2C58A56}"/>
          </ac:picMkLst>
        </pc:picChg>
        <pc:picChg chg="add del mod">
          <ac:chgData name="Eliana Rotatori" userId="7de048f9-6f2f-4449-8e86-ace49b639313" providerId="ADAL" clId="{E8E460C2-5E37-4119-97BA-2CF1529173B3}" dt="2022-12-20T11:46:44.526" v="119"/>
          <ac:picMkLst>
            <pc:docMk/>
            <pc:sldMk cId="1463394401" sldId="287"/>
            <ac:picMk id="7" creationId="{EBFD1906-24FB-5D78-02A6-1FE33C920A07}"/>
          </ac:picMkLst>
        </pc:picChg>
      </pc:sldChg>
      <pc:sldChg chg="addSp delSp modSp mod">
        <pc:chgData name="Eliana Rotatori" userId="7de048f9-6f2f-4449-8e86-ace49b639313" providerId="ADAL" clId="{E8E460C2-5E37-4119-97BA-2CF1529173B3}" dt="2022-12-20T11:50:05.944" v="150" actId="14100"/>
        <pc:sldMkLst>
          <pc:docMk/>
          <pc:sldMk cId="3300107339" sldId="288"/>
        </pc:sldMkLst>
        <pc:graphicFrameChg chg="mod modGraphic">
          <ac:chgData name="Eliana Rotatori" userId="7de048f9-6f2f-4449-8e86-ace49b639313" providerId="ADAL" clId="{E8E460C2-5E37-4119-97BA-2CF1529173B3}" dt="2022-12-20T11:50:05.944" v="150" actId="14100"/>
          <ac:graphicFrameMkLst>
            <pc:docMk/>
            <pc:sldMk cId="3300107339" sldId="288"/>
            <ac:graphicFrameMk id="4" creationId="{00000000-0000-0000-0000-000000000000}"/>
          </ac:graphicFrameMkLst>
        </pc:graphicFrameChg>
        <pc:picChg chg="add mod ord">
          <ac:chgData name="Eliana Rotatori" userId="7de048f9-6f2f-4449-8e86-ace49b639313" providerId="ADAL" clId="{E8E460C2-5E37-4119-97BA-2CF1529173B3}" dt="2022-12-20T11:47:15.713" v="124" actId="167"/>
          <ac:picMkLst>
            <pc:docMk/>
            <pc:sldMk cId="3300107339" sldId="288"/>
            <ac:picMk id="3" creationId="{4F29E4F0-1761-2510-3E91-A55E7DAB4375}"/>
          </ac:picMkLst>
        </pc:picChg>
        <pc:picChg chg="add mod">
          <ac:chgData name="Eliana Rotatori" userId="7de048f9-6f2f-4449-8e86-ace49b639313" providerId="ADAL" clId="{E8E460C2-5E37-4119-97BA-2CF1529173B3}" dt="2022-12-20T11:47:06.412" v="121"/>
          <ac:picMkLst>
            <pc:docMk/>
            <pc:sldMk cId="3300107339" sldId="288"/>
            <ac:picMk id="5" creationId="{27CACF28-D4A2-1B68-9312-699BD5180ACF}"/>
          </ac:picMkLst>
        </pc:picChg>
        <pc:picChg chg="add del mod">
          <ac:chgData name="Eliana Rotatori" userId="7de048f9-6f2f-4449-8e86-ace49b639313" providerId="ADAL" clId="{E8E460C2-5E37-4119-97BA-2CF1529173B3}" dt="2022-12-20T11:47:12.977" v="123"/>
          <ac:picMkLst>
            <pc:docMk/>
            <pc:sldMk cId="3300107339" sldId="288"/>
            <ac:picMk id="6" creationId="{E0568597-0919-AFCC-C152-992A8F57D776}"/>
          </ac:picMkLst>
        </pc:picChg>
        <pc:picChg chg="add del mod">
          <ac:chgData name="Eliana Rotatori" userId="7de048f9-6f2f-4449-8e86-ace49b639313" providerId="ADAL" clId="{E8E460C2-5E37-4119-97BA-2CF1529173B3}" dt="2022-12-20T11:47:12.977" v="123"/>
          <ac:picMkLst>
            <pc:docMk/>
            <pc:sldMk cId="3300107339" sldId="288"/>
            <ac:picMk id="7" creationId="{ED031A88-6193-B2B2-3900-4DE9B6C4310E}"/>
          </ac:picMkLst>
        </pc:picChg>
      </pc:sldChg>
      <pc:sldChg chg="addSp modSp mod">
        <pc:chgData name="Eliana Rotatori" userId="7de048f9-6f2f-4449-8e86-ace49b639313" providerId="ADAL" clId="{E8E460C2-5E37-4119-97BA-2CF1529173B3}" dt="2022-12-20T11:49:47.309" v="143" actId="14100"/>
        <pc:sldMkLst>
          <pc:docMk/>
          <pc:sldMk cId="3503087945" sldId="289"/>
        </pc:sldMkLst>
        <pc:graphicFrameChg chg="mod modGraphic">
          <ac:chgData name="Eliana Rotatori" userId="7de048f9-6f2f-4449-8e86-ace49b639313" providerId="ADAL" clId="{E8E460C2-5E37-4119-97BA-2CF1529173B3}" dt="2022-12-20T11:49:47.309" v="143" actId="14100"/>
          <ac:graphicFrameMkLst>
            <pc:docMk/>
            <pc:sldMk cId="3503087945" sldId="289"/>
            <ac:graphicFrameMk id="4" creationId="{00000000-0000-0000-0000-000000000000}"/>
          </ac:graphicFrameMkLst>
        </pc:graphicFrameChg>
        <pc:picChg chg="add mod ord">
          <ac:chgData name="Eliana Rotatori" userId="7de048f9-6f2f-4449-8e86-ace49b639313" providerId="ADAL" clId="{E8E460C2-5E37-4119-97BA-2CF1529173B3}" dt="2022-12-20T11:47:25.407" v="126" actId="167"/>
          <ac:picMkLst>
            <pc:docMk/>
            <pc:sldMk cId="3503087945" sldId="289"/>
            <ac:picMk id="3" creationId="{572EF773-6E34-1C25-7471-1ED9B0141E85}"/>
          </ac:picMkLst>
        </pc:picChg>
        <pc:picChg chg="add mod">
          <ac:chgData name="Eliana Rotatori" userId="7de048f9-6f2f-4449-8e86-ace49b639313" providerId="ADAL" clId="{E8E460C2-5E37-4119-97BA-2CF1529173B3}" dt="2022-12-20T11:47:20.499" v="125"/>
          <ac:picMkLst>
            <pc:docMk/>
            <pc:sldMk cId="3503087945" sldId="289"/>
            <ac:picMk id="5" creationId="{9C5CB2BF-9F04-FAE8-3404-9A740A5D3C4D}"/>
          </ac:picMkLst>
        </pc:picChg>
      </pc:sldChg>
      <pc:sldChg chg="addSp modSp mod">
        <pc:chgData name="Eliana Rotatori" userId="7de048f9-6f2f-4449-8e86-ace49b639313" providerId="ADAL" clId="{E8E460C2-5E37-4119-97BA-2CF1529173B3}" dt="2022-12-20T11:52:01.061" v="158" actId="14100"/>
        <pc:sldMkLst>
          <pc:docMk/>
          <pc:sldMk cId="3276918758" sldId="291"/>
        </pc:sldMkLst>
        <pc:graphicFrameChg chg="modGraphic">
          <ac:chgData name="Eliana Rotatori" userId="7de048f9-6f2f-4449-8e86-ace49b639313" providerId="ADAL" clId="{E8E460C2-5E37-4119-97BA-2CF1529173B3}" dt="2022-12-20T11:52:01.061" v="158" actId="14100"/>
          <ac:graphicFrameMkLst>
            <pc:docMk/>
            <pc:sldMk cId="3276918758" sldId="291"/>
            <ac:graphicFrameMk id="4" creationId="{00000000-0000-0000-0000-000000000000}"/>
          </ac:graphicFrameMkLst>
        </pc:graphicFrameChg>
        <pc:picChg chg="add mod ord">
          <ac:chgData name="Eliana Rotatori" userId="7de048f9-6f2f-4449-8e86-ace49b639313" providerId="ADAL" clId="{E8E460C2-5E37-4119-97BA-2CF1529173B3}" dt="2022-12-20T11:37:22.186" v="17" actId="167"/>
          <ac:picMkLst>
            <pc:docMk/>
            <pc:sldMk cId="3276918758" sldId="291"/>
            <ac:picMk id="3" creationId="{AB2A2966-6FE8-1F33-24B3-87B908C9A3C8}"/>
          </ac:picMkLst>
        </pc:picChg>
        <pc:picChg chg="add mod">
          <ac:chgData name="Eliana Rotatori" userId="7de048f9-6f2f-4449-8e86-ace49b639313" providerId="ADAL" clId="{E8E460C2-5E37-4119-97BA-2CF1529173B3}" dt="2022-12-20T11:37:12.036" v="16"/>
          <ac:picMkLst>
            <pc:docMk/>
            <pc:sldMk cId="3276918758" sldId="291"/>
            <ac:picMk id="5" creationId="{99F88DE2-79B9-0F99-49BA-6874790A5B6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596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7745" y="0"/>
            <a:ext cx="2943596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2AF8DA-01B4-4A73-B3DF-0F2F2AA2C306}" type="datetimeFigureOut">
              <a:rPr lang="it-IT" smtClean="0"/>
              <a:t>20/12/2022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39838"/>
            <a:ext cx="5954713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292" y="4776431"/>
            <a:ext cx="543433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3596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7745" y="9427076"/>
            <a:ext cx="2943596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71608-2CA5-40E7-9FC7-894B4FE583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3828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D7A72-A911-4206-8A5F-3BC8848809B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0780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A71608-2CA5-40E7-9FC7-894B4FE58361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9836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A71608-2CA5-40E7-9FC7-894B4FE58361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4533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A71608-2CA5-40E7-9FC7-894B4FE58361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6581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9FCF6-B787-4AE6-ACE9-7B485D644426}" type="datetimeFigureOut">
              <a:rPr lang="it-IT" smtClean="0"/>
              <a:t>20/12/2022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C75F-B1D8-4DC7-9E2F-AB8C898FC4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7343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9FCF6-B787-4AE6-ACE9-7B485D644426}" type="datetimeFigureOut">
              <a:rPr lang="it-IT" smtClean="0"/>
              <a:t>20/12/2022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C75F-B1D8-4DC7-9E2F-AB8C898FC4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7338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9FCF6-B787-4AE6-ACE9-7B485D644426}" type="datetimeFigureOut">
              <a:rPr lang="it-IT" smtClean="0"/>
              <a:t>20/12/2022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C75F-B1D8-4DC7-9E2F-AB8C898FC4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2463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9FCF6-B787-4AE6-ACE9-7B485D644426}" type="datetimeFigureOut">
              <a:rPr lang="it-IT" smtClean="0"/>
              <a:t>20/12/2022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C75F-B1D8-4DC7-9E2F-AB8C898FC4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9053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9FCF6-B787-4AE6-ACE9-7B485D644426}" type="datetimeFigureOut">
              <a:rPr lang="it-IT" smtClean="0"/>
              <a:t>20/12/2022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C75F-B1D8-4DC7-9E2F-AB8C898FC4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4470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9FCF6-B787-4AE6-ACE9-7B485D644426}" type="datetimeFigureOut">
              <a:rPr lang="it-IT" smtClean="0"/>
              <a:t>20/12/2022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C75F-B1D8-4DC7-9E2F-AB8C898FC4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2809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9FCF6-B787-4AE6-ACE9-7B485D644426}" type="datetimeFigureOut">
              <a:rPr lang="it-IT" smtClean="0"/>
              <a:t>20/12/2022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C75F-B1D8-4DC7-9E2F-AB8C898FC4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4753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9FCF6-B787-4AE6-ACE9-7B485D644426}" type="datetimeFigureOut">
              <a:rPr lang="it-IT" smtClean="0"/>
              <a:t>20/12/2022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C75F-B1D8-4DC7-9E2F-AB8C898FC4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4014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9FCF6-B787-4AE6-ACE9-7B485D644426}" type="datetimeFigureOut">
              <a:rPr lang="it-IT" smtClean="0"/>
              <a:t>20/12/2022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C75F-B1D8-4DC7-9E2F-AB8C898FC4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0053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9FCF6-B787-4AE6-ACE9-7B485D644426}" type="datetimeFigureOut">
              <a:rPr lang="it-IT" smtClean="0"/>
              <a:t>20/12/2022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C75F-B1D8-4DC7-9E2F-AB8C898FC4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994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9FCF6-B787-4AE6-ACE9-7B485D644426}" type="datetimeFigureOut">
              <a:rPr lang="it-IT" smtClean="0"/>
              <a:t>20/12/2022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C75F-B1D8-4DC7-9E2F-AB8C898FC4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3449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9FCF6-B787-4AE6-ACE9-7B485D644426}" type="datetimeFigureOut">
              <a:rPr lang="it-IT" smtClean="0"/>
              <a:t>20/12/2022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8C75F-B1D8-4DC7-9E2F-AB8C898FC4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3816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ACEFDBAE-E969-5D73-9682-0806CA56FB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1" y="1508787"/>
            <a:ext cx="9144000" cy="1304751"/>
          </a:xfrm>
        </p:spPr>
        <p:txBody>
          <a:bodyPr>
            <a:normAutofit/>
          </a:bodyPr>
          <a:lstStyle/>
          <a:p>
            <a:r>
              <a:rPr lang="it-IT" sz="5867" dirty="0"/>
              <a:t>Il Lavoro Sportivo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 rot="10800000" flipV="1">
            <a:off x="1524001" y="3824748"/>
            <a:ext cx="9144000" cy="852391"/>
          </a:xfrm>
        </p:spPr>
        <p:txBody>
          <a:bodyPr>
            <a:normAutofit lnSpcReduction="10000"/>
          </a:bodyPr>
          <a:lstStyle/>
          <a:p>
            <a:r>
              <a:rPr lang="it-IT" dirty="0"/>
              <a:t>Dott. Andrea Mancino</a:t>
            </a:r>
          </a:p>
          <a:p>
            <a:r>
              <a:rPr lang="it-IT" dirty="0"/>
              <a:t>Coordinatore Commissione Fiscale CONI</a:t>
            </a:r>
          </a:p>
        </p:txBody>
      </p:sp>
      <p:pic>
        <p:nvPicPr>
          <p:cNvPr id="5" name="Immagine 4" descr="Marchio FIC.eps">
            <a:extLst>
              <a:ext uri="{FF2B5EF4-FFF2-40B4-BE49-F238E27FC236}">
                <a16:creationId xmlns:a16="http://schemas.microsoft.com/office/drawing/2014/main" id="{2BC3CE32-B14F-9AAA-79AE-4272BF1A52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337" y="5855396"/>
            <a:ext cx="1136925" cy="809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681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3178FC7D-1345-0F5B-87AE-ED56FE018F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TRATTAMENTO PREVIDENZIALE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501110"/>
              </p:ext>
            </p:extLst>
          </p:nvPr>
        </p:nvGraphicFramePr>
        <p:xfrm>
          <a:off x="1347018" y="1690687"/>
          <a:ext cx="9016182" cy="3627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5394">
                  <a:extLst>
                    <a:ext uri="{9D8B030D-6E8A-4147-A177-3AD203B41FA5}">
                      <a16:colId xmlns:a16="http://schemas.microsoft.com/office/drawing/2014/main" val="3447500611"/>
                    </a:ext>
                  </a:extLst>
                </a:gridCol>
                <a:gridCol w="3005394">
                  <a:extLst>
                    <a:ext uri="{9D8B030D-6E8A-4147-A177-3AD203B41FA5}">
                      <a16:colId xmlns:a16="http://schemas.microsoft.com/office/drawing/2014/main" val="1900091746"/>
                    </a:ext>
                  </a:extLst>
                </a:gridCol>
                <a:gridCol w="3005394">
                  <a:extLst>
                    <a:ext uri="{9D8B030D-6E8A-4147-A177-3AD203B41FA5}">
                      <a16:colId xmlns:a16="http://schemas.microsoft.com/office/drawing/2014/main" val="4275754691"/>
                    </a:ext>
                  </a:extLst>
                </a:gridCol>
              </a:tblGrid>
              <a:tr h="390938">
                <a:tc>
                  <a:txBody>
                    <a:bodyPr/>
                    <a:lstStyle/>
                    <a:p>
                      <a:r>
                        <a:rPr lang="it-IT" sz="1800" dirty="0"/>
                        <a:t>SETTORE</a:t>
                      </a:r>
                    </a:p>
                  </a:txBody>
                  <a:tcPr marL="121912" marR="121912" marT="60953" marB="60953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TIPOLOGIA CONTRATTO</a:t>
                      </a:r>
                    </a:p>
                  </a:txBody>
                  <a:tcPr marL="121912" marR="121912" marT="60953" marB="60953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Fondo Previdenziale</a:t>
                      </a:r>
                    </a:p>
                  </a:txBody>
                  <a:tcPr marL="121912" marR="121912" marT="60953" marB="60953"/>
                </a:tc>
                <a:extLst>
                  <a:ext uri="{0D108BD9-81ED-4DB2-BD59-A6C34878D82A}">
                    <a16:rowId xmlns:a16="http://schemas.microsoft.com/office/drawing/2014/main" val="1671391249"/>
                  </a:ext>
                </a:extLst>
              </a:tr>
              <a:tr h="726032">
                <a:tc>
                  <a:txBody>
                    <a:bodyPr/>
                    <a:lstStyle/>
                    <a:p>
                      <a:r>
                        <a:rPr lang="it-IT" sz="1800" dirty="0"/>
                        <a:t>PROFESSIONISTICO</a:t>
                      </a:r>
                    </a:p>
                  </a:txBody>
                  <a:tcPr marL="121912" marR="121912" marT="60953" marB="60953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SUBORDINATO</a:t>
                      </a:r>
                    </a:p>
                  </a:txBody>
                  <a:tcPr marL="121912" marR="121912" marT="60953" marB="60953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F.DO PENSIONE SPORTIVI PROFESSIONISTI GESTITO DALL’INPS</a:t>
                      </a:r>
                    </a:p>
                  </a:txBody>
                  <a:tcPr marL="121912" marR="121912" marT="60953" marB="60953"/>
                </a:tc>
                <a:extLst>
                  <a:ext uri="{0D108BD9-81ED-4DB2-BD59-A6C34878D82A}">
                    <a16:rowId xmlns:a16="http://schemas.microsoft.com/office/drawing/2014/main" val="1099569572"/>
                  </a:ext>
                </a:extLst>
              </a:tr>
              <a:tr h="726032">
                <a:tc>
                  <a:txBody>
                    <a:bodyPr/>
                    <a:lstStyle/>
                    <a:p>
                      <a:r>
                        <a:rPr lang="it-IT" sz="1800" dirty="0"/>
                        <a:t>DILETTANTISTICO</a:t>
                      </a:r>
                    </a:p>
                  </a:txBody>
                  <a:tcPr marL="121912" marR="121912" marT="60953" marB="60953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SUBORDINATO</a:t>
                      </a:r>
                    </a:p>
                  </a:txBody>
                  <a:tcPr marL="121912" marR="121912" marT="60953" marB="60953"/>
                </a:tc>
                <a:tc>
                  <a:txBody>
                    <a:bodyPr/>
                    <a:lstStyle/>
                    <a:p>
                      <a:pPr marL="0" marR="0" indent="0" algn="l" defTabSz="4977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/>
                        <a:t>F.DO PENSIONE SPORTIVI PROFESSIONISTI GESTITO DALL’INPS</a:t>
                      </a:r>
                    </a:p>
                  </a:txBody>
                  <a:tcPr marL="121912" marR="121912" marT="60953" marB="60953"/>
                </a:tc>
                <a:extLst>
                  <a:ext uri="{0D108BD9-81ED-4DB2-BD59-A6C34878D82A}">
                    <a16:rowId xmlns:a16="http://schemas.microsoft.com/office/drawing/2014/main" val="3294223312"/>
                  </a:ext>
                </a:extLst>
              </a:tr>
              <a:tr h="726032">
                <a:tc>
                  <a:txBody>
                    <a:bodyPr/>
                    <a:lstStyle/>
                    <a:p>
                      <a:r>
                        <a:rPr lang="it-IT" sz="1800" dirty="0"/>
                        <a:t>PROFESSIONISTICO</a:t>
                      </a:r>
                    </a:p>
                  </a:txBody>
                  <a:tcPr marL="121912" marR="121912" marT="60953" marB="60953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AUTONOMO/CO.CO.CO</a:t>
                      </a:r>
                    </a:p>
                  </a:txBody>
                  <a:tcPr marL="121912" marR="121912" marT="60953" marB="60953"/>
                </a:tc>
                <a:tc>
                  <a:txBody>
                    <a:bodyPr/>
                    <a:lstStyle/>
                    <a:p>
                      <a:pPr marL="0" marR="0" indent="0" algn="l" defTabSz="4977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/>
                        <a:t>F.DO PENSIONE SPORTIVI PROFESSIONISTI GESTITO DALL’INPS</a:t>
                      </a:r>
                    </a:p>
                  </a:txBody>
                  <a:tcPr marL="121912" marR="121912" marT="60953" marB="60953"/>
                </a:tc>
                <a:extLst>
                  <a:ext uri="{0D108BD9-81ED-4DB2-BD59-A6C34878D82A}">
                    <a16:rowId xmlns:a16="http://schemas.microsoft.com/office/drawing/2014/main" val="2743591258"/>
                  </a:ext>
                </a:extLst>
              </a:tr>
              <a:tr h="390938">
                <a:tc>
                  <a:txBody>
                    <a:bodyPr/>
                    <a:lstStyle/>
                    <a:p>
                      <a:r>
                        <a:rPr lang="it-IT" sz="1800" dirty="0"/>
                        <a:t>DILETTANTISTICO</a:t>
                      </a:r>
                    </a:p>
                  </a:txBody>
                  <a:tcPr marL="121912" marR="121912" marT="60953" marB="60953"/>
                </a:tc>
                <a:tc>
                  <a:txBody>
                    <a:bodyPr/>
                    <a:lstStyle/>
                    <a:p>
                      <a:pPr marL="0" marR="0" indent="0" algn="l" defTabSz="4977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/>
                        <a:t>AUTONOMO/CO.CO.CO</a:t>
                      </a:r>
                    </a:p>
                  </a:txBody>
                  <a:tcPr marL="121912" marR="121912" marT="60953" marB="60953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GESTIONE SEPARATA</a:t>
                      </a:r>
                      <a:r>
                        <a:rPr lang="it-IT" sz="1800" baseline="0" dirty="0"/>
                        <a:t> INPS</a:t>
                      </a:r>
                      <a:endParaRPr lang="it-IT" sz="1800" dirty="0"/>
                    </a:p>
                  </a:txBody>
                  <a:tcPr marL="121912" marR="121912" marT="60953" marB="60953"/>
                </a:tc>
                <a:extLst>
                  <a:ext uri="{0D108BD9-81ED-4DB2-BD59-A6C34878D82A}">
                    <a16:rowId xmlns:a16="http://schemas.microsoft.com/office/drawing/2014/main" val="4226392072"/>
                  </a:ext>
                </a:extLst>
              </a:tr>
            </a:tbl>
          </a:graphicData>
        </a:graphic>
      </p:graphicFrame>
      <p:pic>
        <p:nvPicPr>
          <p:cNvPr id="4" name="Immagine 3" descr="Marchio FIC.eps">
            <a:extLst>
              <a:ext uri="{FF2B5EF4-FFF2-40B4-BE49-F238E27FC236}">
                <a16:creationId xmlns:a16="http://schemas.microsoft.com/office/drawing/2014/main" id="{A362A6B3-BF36-D94A-B271-54981D66B2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337" y="5855396"/>
            <a:ext cx="1136925" cy="809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457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21CE0B6E-1BD6-F272-A5FE-E266241EE3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SETTORE PROFESSIONISTICO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6726344"/>
              </p:ext>
            </p:extLst>
          </p:nvPr>
        </p:nvGraphicFramePr>
        <p:xfrm>
          <a:off x="527382" y="1796821"/>
          <a:ext cx="11137237" cy="365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7237">
                  <a:extLst>
                    <a:ext uri="{9D8B030D-6E8A-4147-A177-3AD203B41FA5}">
                      <a16:colId xmlns:a16="http://schemas.microsoft.com/office/drawing/2014/main" val="1706034219"/>
                    </a:ext>
                  </a:extLst>
                </a:gridCol>
              </a:tblGrid>
              <a:tr h="353888">
                <a:tc>
                  <a:txBody>
                    <a:bodyPr/>
                    <a:lstStyle/>
                    <a:p>
                      <a:pPr algn="ctr"/>
                      <a:r>
                        <a:rPr lang="it-IT" sz="2700" dirty="0"/>
                        <a:t>Tipologia</a:t>
                      </a:r>
                    </a:p>
                  </a:txBody>
                  <a:tcPr marL="121912" marR="121912" marT="60940" marB="60940"/>
                </a:tc>
                <a:extLst>
                  <a:ext uri="{0D108BD9-81ED-4DB2-BD59-A6C34878D82A}">
                    <a16:rowId xmlns:a16="http://schemas.microsoft.com/office/drawing/2014/main" val="2554776402"/>
                  </a:ext>
                </a:extLst>
              </a:tr>
              <a:tr h="353888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it-IT" sz="2700" dirty="0"/>
                        <a:t>Lavoro prestato dagli atleti in modo continuativo sempre subordinato</a:t>
                      </a:r>
                    </a:p>
                  </a:txBody>
                  <a:tcPr marL="121912" marR="121912" marT="60940" marB="60940"/>
                </a:tc>
                <a:extLst>
                  <a:ext uri="{0D108BD9-81ED-4DB2-BD59-A6C34878D82A}">
                    <a16:rowId xmlns:a16="http://schemas.microsoft.com/office/drawing/2014/main" val="3547704211"/>
                  </a:ext>
                </a:extLst>
              </a:tr>
              <a:tr h="2529520">
                <a:tc>
                  <a:txBody>
                    <a:bodyPr/>
                    <a:lstStyle/>
                    <a:p>
                      <a:pPr marL="342900" marR="0" indent="-342900" algn="l" defTabSz="4977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it-IT" sz="2700" dirty="0"/>
                        <a:t>Può essere oggetto di contratto di lavoro autonomo quando:</a:t>
                      </a:r>
                    </a:p>
                    <a:p>
                      <a:pPr marL="840654" marR="0" lvl="1" indent="-342900" algn="l" defTabSz="4977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it-IT" sz="2700" dirty="0"/>
                        <a:t>Attività svolta nell’ambito di una sola manifestazione o più manifestazioni tra loro collegate</a:t>
                      </a:r>
                    </a:p>
                    <a:p>
                      <a:pPr marL="840654" marR="0" lvl="1" indent="-342900" algn="l" defTabSz="4977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it-IT" sz="2700" dirty="0"/>
                        <a:t>Non</a:t>
                      </a:r>
                      <a:r>
                        <a:rPr lang="it-IT" sz="2700" baseline="0" dirty="0"/>
                        <a:t> vi sono vincoli di frequenza a sedute di allenamento</a:t>
                      </a:r>
                    </a:p>
                    <a:p>
                      <a:pPr marL="840654" marR="0" lvl="1" indent="-342900" algn="l" defTabSz="4977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it-IT" sz="2700" baseline="0" dirty="0"/>
                        <a:t>La prestazione, pur continuativa, non supera 8 ore settimanali o 5 giorni in un mese o trenta giorni in un anno</a:t>
                      </a:r>
                      <a:endParaRPr lang="it-IT" sz="2700" dirty="0"/>
                    </a:p>
                  </a:txBody>
                  <a:tcPr marL="121912" marR="121912" marT="60940" marB="60940"/>
                </a:tc>
                <a:extLst>
                  <a:ext uri="{0D108BD9-81ED-4DB2-BD59-A6C34878D82A}">
                    <a16:rowId xmlns:a16="http://schemas.microsoft.com/office/drawing/2014/main" val="3156063616"/>
                  </a:ext>
                </a:extLst>
              </a:tr>
            </a:tbl>
          </a:graphicData>
        </a:graphic>
      </p:graphicFrame>
      <p:pic>
        <p:nvPicPr>
          <p:cNvPr id="9" name="Immagine 8" descr="Marchio FIC.eps">
            <a:extLst>
              <a:ext uri="{FF2B5EF4-FFF2-40B4-BE49-F238E27FC236}">
                <a16:creationId xmlns:a16="http://schemas.microsoft.com/office/drawing/2014/main" id="{FD3336FA-FF25-4230-2EE7-A251EDBFF0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337" y="5855396"/>
            <a:ext cx="1136925" cy="809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835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8D652438-A2EA-8088-B61D-69149023AC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TRATTAMENTO PREVIDENZIALE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0848994"/>
              </p:ext>
            </p:extLst>
          </p:nvPr>
        </p:nvGraphicFramePr>
        <p:xfrm>
          <a:off x="838200" y="1826684"/>
          <a:ext cx="9607064" cy="29295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1766">
                  <a:extLst>
                    <a:ext uri="{9D8B030D-6E8A-4147-A177-3AD203B41FA5}">
                      <a16:colId xmlns:a16="http://schemas.microsoft.com/office/drawing/2014/main" val="3447500611"/>
                    </a:ext>
                  </a:extLst>
                </a:gridCol>
                <a:gridCol w="2401766">
                  <a:extLst>
                    <a:ext uri="{9D8B030D-6E8A-4147-A177-3AD203B41FA5}">
                      <a16:colId xmlns:a16="http://schemas.microsoft.com/office/drawing/2014/main" val="1900091746"/>
                    </a:ext>
                  </a:extLst>
                </a:gridCol>
                <a:gridCol w="2401766">
                  <a:extLst>
                    <a:ext uri="{9D8B030D-6E8A-4147-A177-3AD203B41FA5}">
                      <a16:colId xmlns:a16="http://schemas.microsoft.com/office/drawing/2014/main" val="4275754691"/>
                    </a:ext>
                  </a:extLst>
                </a:gridCol>
                <a:gridCol w="2401766">
                  <a:extLst>
                    <a:ext uri="{9D8B030D-6E8A-4147-A177-3AD203B41FA5}">
                      <a16:colId xmlns:a16="http://schemas.microsoft.com/office/drawing/2014/main" val="3279730519"/>
                    </a:ext>
                  </a:extLst>
                </a:gridCol>
              </a:tblGrid>
              <a:tr h="425335">
                <a:tc>
                  <a:txBody>
                    <a:bodyPr/>
                    <a:lstStyle/>
                    <a:p>
                      <a:r>
                        <a:rPr lang="it-IT" sz="1600" dirty="0"/>
                        <a:t>SETTORE</a:t>
                      </a:r>
                    </a:p>
                  </a:txBody>
                  <a:tcPr marL="121912" marR="121912" marT="60963" marB="60963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TIPOLOGIA CONTRATTO</a:t>
                      </a:r>
                    </a:p>
                  </a:txBody>
                  <a:tcPr marL="121912" marR="121912" marT="60963" marB="60963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Aliquote</a:t>
                      </a:r>
                    </a:p>
                  </a:txBody>
                  <a:tcPr marL="121912" marR="121912" marT="60963" marB="60963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SOGLIA ESENZIONE</a:t>
                      </a:r>
                    </a:p>
                  </a:txBody>
                  <a:tcPr marL="121912" marR="121912" marT="60963" marB="60963"/>
                </a:tc>
                <a:extLst>
                  <a:ext uri="{0D108BD9-81ED-4DB2-BD59-A6C34878D82A}">
                    <a16:rowId xmlns:a16="http://schemas.microsoft.com/office/drawing/2014/main" val="1671391249"/>
                  </a:ext>
                </a:extLst>
              </a:tr>
              <a:tr h="334593">
                <a:tc>
                  <a:txBody>
                    <a:bodyPr/>
                    <a:lstStyle/>
                    <a:p>
                      <a:pPr marL="0" marR="0" indent="0" algn="l" defTabSz="4977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PROFESSIONISTICO</a:t>
                      </a:r>
                    </a:p>
                  </a:txBody>
                  <a:tcPr marL="121912" marR="121912" marT="60963" marB="60963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QUALSIASI TIPO</a:t>
                      </a:r>
                    </a:p>
                  </a:txBody>
                  <a:tcPr marL="121912" marR="121912" marT="60963" marB="60963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ORDINARIE</a:t>
                      </a:r>
                    </a:p>
                  </a:txBody>
                  <a:tcPr marL="121912" marR="121912" marT="60963" marB="60963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NESSUNA</a:t>
                      </a:r>
                    </a:p>
                  </a:txBody>
                  <a:tcPr marL="121912" marR="121912" marT="60963" marB="60963"/>
                </a:tc>
                <a:extLst>
                  <a:ext uri="{0D108BD9-81ED-4DB2-BD59-A6C34878D82A}">
                    <a16:rowId xmlns:a16="http://schemas.microsoft.com/office/drawing/2014/main" val="1099569572"/>
                  </a:ext>
                </a:extLst>
              </a:tr>
              <a:tr h="334593">
                <a:tc>
                  <a:txBody>
                    <a:bodyPr/>
                    <a:lstStyle/>
                    <a:p>
                      <a:r>
                        <a:rPr lang="it-IT" sz="1600" dirty="0"/>
                        <a:t>DILETTANTISTICO</a:t>
                      </a:r>
                    </a:p>
                  </a:txBody>
                  <a:tcPr marL="121912" marR="121912" marT="60963" marB="60963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SUBORDINATO</a:t>
                      </a:r>
                    </a:p>
                  </a:txBody>
                  <a:tcPr marL="121912" marR="121912" marT="60963" marB="60963"/>
                </a:tc>
                <a:tc>
                  <a:txBody>
                    <a:bodyPr/>
                    <a:lstStyle/>
                    <a:p>
                      <a:pPr marL="0" marR="0" indent="0" algn="l" defTabSz="4977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ORDINARIE</a:t>
                      </a:r>
                    </a:p>
                  </a:txBody>
                  <a:tcPr marL="121912" marR="121912" marT="60963" marB="60963"/>
                </a:tc>
                <a:tc>
                  <a:txBody>
                    <a:bodyPr/>
                    <a:lstStyle/>
                    <a:p>
                      <a:pPr marL="0" marR="0" indent="0" algn="l" defTabSz="4977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5.000 EURO</a:t>
                      </a:r>
                    </a:p>
                  </a:txBody>
                  <a:tcPr marL="121912" marR="121912" marT="60963" marB="60963"/>
                </a:tc>
                <a:extLst>
                  <a:ext uri="{0D108BD9-81ED-4DB2-BD59-A6C34878D82A}">
                    <a16:rowId xmlns:a16="http://schemas.microsoft.com/office/drawing/2014/main" val="3294223312"/>
                  </a:ext>
                </a:extLst>
              </a:tr>
              <a:tr h="780710">
                <a:tc>
                  <a:txBody>
                    <a:bodyPr/>
                    <a:lstStyle/>
                    <a:p>
                      <a:r>
                        <a:rPr lang="it-IT" sz="1600" dirty="0"/>
                        <a:t>DILETTANTISTICO</a:t>
                      </a:r>
                    </a:p>
                  </a:txBody>
                  <a:tcPr marL="121912" marR="121912" marT="60963" marB="60963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AUTONOMO/CO.CO.CO GIA ASSICURATI AD ALTRE FORME PREVID.</a:t>
                      </a:r>
                    </a:p>
                  </a:txBody>
                  <a:tcPr marL="121912" marR="121912" marT="60963" marB="60963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2023-2027 – 12%</a:t>
                      </a:r>
                    </a:p>
                    <a:p>
                      <a:r>
                        <a:rPr lang="it-IT" sz="1600" dirty="0"/>
                        <a:t>Dal 2028 – 24%</a:t>
                      </a:r>
                    </a:p>
                    <a:p>
                      <a:pPr marL="0" marR="0" indent="0" algn="l" defTabSz="4977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dirty="0"/>
                    </a:p>
                  </a:txBody>
                  <a:tcPr marL="121912" marR="121912" marT="60963" marB="60963"/>
                </a:tc>
                <a:tc>
                  <a:txBody>
                    <a:bodyPr/>
                    <a:lstStyle/>
                    <a:p>
                      <a:pPr marL="0" marR="0" indent="0" algn="l" defTabSz="4977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5.000 EURO</a:t>
                      </a:r>
                    </a:p>
                  </a:txBody>
                  <a:tcPr marL="121912" marR="121912" marT="60963" marB="60963"/>
                </a:tc>
                <a:extLst>
                  <a:ext uri="{0D108BD9-81ED-4DB2-BD59-A6C34878D82A}">
                    <a16:rowId xmlns:a16="http://schemas.microsoft.com/office/drawing/2014/main" val="2743591258"/>
                  </a:ext>
                </a:extLst>
              </a:tr>
              <a:tr h="919245">
                <a:tc>
                  <a:txBody>
                    <a:bodyPr/>
                    <a:lstStyle/>
                    <a:p>
                      <a:r>
                        <a:rPr lang="it-IT" sz="1600" dirty="0"/>
                        <a:t>DILETTANTISTICO</a:t>
                      </a:r>
                    </a:p>
                  </a:txBody>
                  <a:tcPr marL="121912" marR="121912" marT="60963" marB="60963"/>
                </a:tc>
                <a:tc>
                  <a:txBody>
                    <a:bodyPr/>
                    <a:lstStyle/>
                    <a:p>
                      <a:pPr marL="0" marR="0" indent="0" algn="l" defTabSz="4977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CO.CO.CO/ OCCASIONALI</a:t>
                      </a:r>
                    </a:p>
                  </a:txBody>
                  <a:tcPr marL="121912" marR="121912" marT="60963" marB="60963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2023-2027 – 12,5%</a:t>
                      </a:r>
                    </a:p>
                    <a:p>
                      <a:r>
                        <a:rPr lang="it-IT" sz="1600" dirty="0"/>
                        <a:t>Dal 2028 – 25%</a:t>
                      </a:r>
                    </a:p>
                  </a:txBody>
                  <a:tcPr marL="121912" marR="121912" marT="60963" marB="60963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5.000 EURO</a:t>
                      </a:r>
                    </a:p>
                  </a:txBody>
                  <a:tcPr marL="121912" marR="121912" marT="60963" marB="60963"/>
                </a:tc>
                <a:extLst>
                  <a:ext uri="{0D108BD9-81ED-4DB2-BD59-A6C34878D82A}">
                    <a16:rowId xmlns:a16="http://schemas.microsoft.com/office/drawing/2014/main" val="4226392072"/>
                  </a:ext>
                </a:extLst>
              </a:tr>
            </a:tbl>
          </a:graphicData>
        </a:graphic>
      </p:graphicFrame>
      <p:pic>
        <p:nvPicPr>
          <p:cNvPr id="9" name="Immagine 8" descr="Marchio FIC.eps">
            <a:extLst>
              <a:ext uri="{FF2B5EF4-FFF2-40B4-BE49-F238E27FC236}">
                <a16:creationId xmlns:a16="http://schemas.microsoft.com/office/drawing/2014/main" id="{9267C374-4135-125D-6B31-0CD2111A6E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337" y="5855396"/>
            <a:ext cx="1136925" cy="809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9144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1F544F87-45B7-303D-4092-F1679BA1D7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TRATTAMENTO FISCALE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3016943"/>
              </p:ext>
            </p:extLst>
          </p:nvPr>
        </p:nvGraphicFramePr>
        <p:xfrm>
          <a:off x="838200" y="1826684"/>
          <a:ext cx="9607064" cy="2638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1766">
                  <a:extLst>
                    <a:ext uri="{9D8B030D-6E8A-4147-A177-3AD203B41FA5}">
                      <a16:colId xmlns:a16="http://schemas.microsoft.com/office/drawing/2014/main" val="3447500611"/>
                    </a:ext>
                  </a:extLst>
                </a:gridCol>
                <a:gridCol w="2401766">
                  <a:extLst>
                    <a:ext uri="{9D8B030D-6E8A-4147-A177-3AD203B41FA5}">
                      <a16:colId xmlns:a16="http://schemas.microsoft.com/office/drawing/2014/main" val="1900091746"/>
                    </a:ext>
                  </a:extLst>
                </a:gridCol>
                <a:gridCol w="2401766">
                  <a:extLst>
                    <a:ext uri="{9D8B030D-6E8A-4147-A177-3AD203B41FA5}">
                      <a16:colId xmlns:a16="http://schemas.microsoft.com/office/drawing/2014/main" val="4275754691"/>
                    </a:ext>
                  </a:extLst>
                </a:gridCol>
                <a:gridCol w="2401766">
                  <a:extLst>
                    <a:ext uri="{9D8B030D-6E8A-4147-A177-3AD203B41FA5}">
                      <a16:colId xmlns:a16="http://schemas.microsoft.com/office/drawing/2014/main" val="3279730519"/>
                    </a:ext>
                  </a:extLst>
                </a:gridCol>
              </a:tblGrid>
              <a:tr h="598515">
                <a:tc>
                  <a:txBody>
                    <a:bodyPr/>
                    <a:lstStyle/>
                    <a:p>
                      <a:r>
                        <a:rPr lang="it-IT" sz="1600" dirty="0"/>
                        <a:t>SETTORE</a:t>
                      </a:r>
                    </a:p>
                  </a:txBody>
                  <a:tcPr marL="121912" marR="121912" marT="60963" marB="60963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TIPOLOGIA CONTRATTO</a:t>
                      </a:r>
                    </a:p>
                  </a:txBody>
                  <a:tcPr marL="121912" marR="121912" marT="60963" marB="60963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Aliquote</a:t>
                      </a:r>
                    </a:p>
                  </a:txBody>
                  <a:tcPr marL="121912" marR="121912" marT="60963" marB="60963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SOGLIA ESENZIONE</a:t>
                      </a:r>
                    </a:p>
                  </a:txBody>
                  <a:tcPr marL="121912" marR="121912" marT="60963" marB="60963"/>
                </a:tc>
                <a:extLst>
                  <a:ext uri="{0D108BD9-81ED-4DB2-BD59-A6C34878D82A}">
                    <a16:rowId xmlns:a16="http://schemas.microsoft.com/office/drawing/2014/main" val="1671391249"/>
                  </a:ext>
                </a:extLst>
              </a:tr>
              <a:tr h="470826">
                <a:tc>
                  <a:txBody>
                    <a:bodyPr/>
                    <a:lstStyle/>
                    <a:p>
                      <a:pPr marL="0" marR="0" indent="0" algn="l" defTabSz="4977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PROFESSIONISTICO</a:t>
                      </a:r>
                    </a:p>
                  </a:txBody>
                  <a:tcPr marL="121912" marR="121912" marT="60963" marB="60963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QUALSIASI TIPO</a:t>
                      </a:r>
                    </a:p>
                  </a:txBody>
                  <a:tcPr marL="121912" marR="121912" marT="60963" marB="60963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ORDINARIE</a:t>
                      </a:r>
                    </a:p>
                  </a:txBody>
                  <a:tcPr marL="121912" marR="121912" marT="60963" marB="60963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NESSUNA</a:t>
                      </a:r>
                    </a:p>
                  </a:txBody>
                  <a:tcPr marL="121912" marR="121912" marT="60963" marB="60963"/>
                </a:tc>
                <a:extLst>
                  <a:ext uri="{0D108BD9-81ED-4DB2-BD59-A6C34878D82A}">
                    <a16:rowId xmlns:a16="http://schemas.microsoft.com/office/drawing/2014/main" val="1099569572"/>
                  </a:ext>
                </a:extLst>
              </a:tr>
              <a:tr h="470826">
                <a:tc>
                  <a:txBody>
                    <a:bodyPr/>
                    <a:lstStyle/>
                    <a:p>
                      <a:r>
                        <a:rPr lang="it-IT" sz="1600" dirty="0"/>
                        <a:t>DILETTANTISTICO</a:t>
                      </a:r>
                    </a:p>
                  </a:txBody>
                  <a:tcPr marL="121912" marR="121912" marT="60963" marB="60963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SUBORDINATO</a:t>
                      </a:r>
                    </a:p>
                  </a:txBody>
                  <a:tcPr marL="121912" marR="121912" marT="60963" marB="60963"/>
                </a:tc>
                <a:tc>
                  <a:txBody>
                    <a:bodyPr/>
                    <a:lstStyle/>
                    <a:p>
                      <a:pPr marL="0" marR="0" indent="0" algn="l" defTabSz="4977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ORDINARIE</a:t>
                      </a:r>
                    </a:p>
                  </a:txBody>
                  <a:tcPr marL="121912" marR="121912" marT="60963" marB="60963"/>
                </a:tc>
                <a:tc>
                  <a:txBody>
                    <a:bodyPr/>
                    <a:lstStyle/>
                    <a:p>
                      <a:pPr marL="0" marR="0" indent="0" algn="l" defTabSz="4977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15.000 EURO</a:t>
                      </a:r>
                    </a:p>
                  </a:txBody>
                  <a:tcPr marL="121912" marR="121912" marT="60963" marB="60963"/>
                </a:tc>
                <a:extLst>
                  <a:ext uri="{0D108BD9-81ED-4DB2-BD59-A6C34878D82A}">
                    <a16:rowId xmlns:a16="http://schemas.microsoft.com/office/drawing/2014/main" val="3294223312"/>
                  </a:ext>
                </a:extLst>
              </a:tr>
              <a:tr h="1098585">
                <a:tc>
                  <a:txBody>
                    <a:bodyPr/>
                    <a:lstStyle/>
                    <a:p>
                      <a:r>
                        <a:rPr lang="it-IT" sz="1600" dirty="0"/>
                        <a:t>DILETTANTISTICO</a:t>
                      </a:r>
                    </a:p>
                  </a:txBody>
                  <a:tcPr marL="121912" marR="121912" marT="60963" marB="60963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AUTONOMO/CO.CO.CO</a:t>
                      </a:r>
                    </a:p>
                  </a:txBody>
                  <a:tcPr marL="121912" marR="121912" marT="60963" marB="60963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ORDINARIE</a:t>
                      </a:r>
                    </a:p>
                    <a:p>
                      <a:pPr marL="0" marR="0" indent="0" algn="l" defTabSz="4977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dirty="0"/>
                    </a:p>
                  </a:txBody>
                  <a:tcPr marL="121912" marR="121912" marT="60963" marB="60963"/>
                </a:tc>
                <a:tc>
                  <a:txBody>
                    <a:bodyPr/>
                    <a:lstStyle/>
                    <a:p>
                      <a:pPr marL="0" marR="0" indent="0" algn="l" defTabSz="4977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15.000 EURO</a:t>
                      </a:r>
                    </a:p>
                  </a:txBody>
                  <a:tcPr marL="121912" marR="121912" marT="60963" marB="60963"/>
                </a:tc>
                <a:extLst>
                  <a:ext uri="{0D108BD9-81ED-4DB2-BD59-A6C34878D82A}">
                    <a16:rowId xmlns:a16="http://schemas.microsoft.com/office/drawing/2014/main" val="2743591258"/>
                  </a:ext>
                </a:extLst>
              </a:tr>
            </a:tbl>
          </a:graphicData>
        </a:graphic>
      </p:graphicFrame>
      <p:pic>
        <p:nvPicPr>
          <p:cNvPr id="7" name="Immagine 6" descr="Marchio FIC.eps">
            <a:extLst>
              <a:ext uri="{FF2B5EF4-FFF2-40B4-BE49-F238E27FC236}">
                <a16:creationId xmlns:a16="http://schemas.microsoft.com/office/drawing/2014/main" id="{938BD210-5076-E3BD-38D0-1456E7D9CC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337" y="5855396"/>
            <a:ext cx="1136925" cy="809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2289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7B1882AA-0F17-47D0-47BB-A6798F6187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5639" y="0"/>
            <a:ext cx="12447639" cy="5447071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1849743"/>
              </p:ext>
            </p:extLst>
          </p:nvPr>
        </p:nvGraphicFramePr>
        <p:xfrm>
          <a:off x="838201" y="365132"/>
          <a:ext cx="9947135" cy="4604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7947">
                  <a:extLst>
                    <a:ext uri="{9D8B030D-6E8A-4147-A177-3AD203B41FA5}">
                      <a16:colId xmlns:a16="http://schemas.microsoft.com/office/drawing/2014/main" val="2245627708"/>
                    </a:ext>
                  </a:extLst>
                </a:gridCol>
                <a:gridCol w="662406">
                  <a:extLst>
                    <a:ext uri="{9D8B030D-6E8A-4147-A177-3AD203B41FA5}">
                      <a16:colId xmlns:a16="http://schemas.microsoft.com/office/drawing/2014/main" val="2920171140"/>
                    </a:ext>
                  </a:extLst>
                </a:gridCol>
                <a:gridCol w="927368">
                  <a:extLst>
                    <a:ext uri="{9D8B030D-6E8A-4147-A177-3AD203B41FA5}">
                      <a16:colId xmlns:a16="http://schemas.microsoft.com/office/drawing/2014/main" val="1370214962"/>
                    </a:ext>
                  </a:extLst>
                </a:gridCol>
                <a:gridCol w="783846">
                  <a:extLst>
                    <a:ext uri="{9D8B030D-6E8A-4147-A177-3AD203B41FA5}">
                      <a16:colId xmlns:a16="http://schemas.microsoft.com/office/drawing/2014/main" val="637067172"/>
                    </a:ext>
                  </a:extLst>
                </a:gridCol>
                <a:gridCol w="695527">
                  <a:extLst>
                    <a:ext uri="{9D8B030D-6E8A-4147-A177-3AD203B41FA5}">
                      <a16:colId xmlns:a16="http://schemas.microsoft.com/office/drawing/2014/main" val="784781641"/>
                    </a:ext>
                  </a:extLst>
                </a:gridCol>
                <a:gridCol w="629286">
                  <a:extLst>
                    <a:ext uri="{9D8B030D-6E8A-4147-A177-3AD203B41FA5}">
                      <a16:colId xmlns:a16="http://schemas.microsoft.com/office/drawing/2014/main" val="1966269617"/>
                    </a:ext>
                  </a:extLst>
                </a:gridCol>
                <a:gridCol w="706568">
                  <a:extLst>
                    <a:ext uri="{9D8B030D-6E8A-4147-A177-3AD203B41FA5}">
                      <a16:colId xmlns:a16="http://schemas.microsoft.com/office/drawing/2014/main" val="213700885"/>
                    </a:ext>
                  </a:extLst>
                </a:gridCol>
                <a:gridCol w="905289">
                  <a:extLst>
                    <a:ext uri="{9D8B030D-6E8A-4147-A177-3AD203B41FA5}">
                      <a16:colId xmlns:a16="http://schemas.microsoft.com/office/drawing/2014/main" val="1322783237"/>
                    </a:ext>
                  </a:extLst>
                </a:gridCol>
                <a:gridCol w="828008">
                  <a:extLst>
                    <a:ext uri="{9D8B030D-6E8A-4147-A177-3AD203B41FA5}">
                      <a16:colId xmlns:a16="http://schemas.microsoft.com/office/drawing/2014/main" val="89283582"/>
                    </a:ext>
                  </a:extLst>
                </a:gridCol>
                <a:gridCol w="1070890">
                  <a:extLst>
                    <a:ext uri="{9D8B030D-6E8A-4147-A177-3AD203B41FA5}">
                      <a16:colId xmlns:a16="http://schemas.microsoft.com/office/drawing/2014/main" val="1469074479"/>
                    </a:ext>
                  </a:extLst>
                </a:gridCol>
              </a:tblGrid>
              <a:tr h="182369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it-IT" sz="1200" b="1" u="none" strike="noStrike" dirty="0">
                          <a:effectLst/>
                        </a:rPr>
                        <a:t>ATTUALE SITUAZIONE COMPENSI SPORTIVI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4445209"/>
                  </a:ext>
                </a:extLst>
              </a:tr>
              <a:tr h="191489">
                <a:tc>
                  <a:txBody>
                    <a:bodyPr/>
                    <a:lstStyle/>
                    <a:p>
                      <a:pPr algn="ctr" fontAlgn="b"/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extLst>
                  <a:ext uri="{0D108BD9-81ED-4DB2-BD59-A6C34878D82A}">
                    <a16:rowId xmlns:a16="http://schemas.microsoft.com/office/drawing/2014/main" val="3835821145"/>
                  </a:ext>
                </a:extLst>
              </a:tr>
              <a:tr h="182369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Aliquota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extLst>
                  <a:ext uri="{0D108BD9-81ED-4DB2-BD59-A6C34878D82A}">
                    <a16:rowId xmlns:a16="http://schemas.microsoft.com/office/drawing/2014/main" val="1534484921"/>
                  </a:ext>
                </a:extLst>
              </a:tr>
              <a:tr h="182369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INPS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0,00%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extLst>
                  <a:ext uri="{0D108BD9-81ED-4DB2-BD59-A6C34878D82A}">
                    <a16:rowId xmlns:a16="http://schemas.microsoft.com/office/drawing/2014/main" val="2183665699"/>
                  </a:ext>
                </a:extLst>
              </a:tr>
              <a:tr h="182369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Redd. Fino a 10.000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extLst>
                  <a:ext uri="{0D108BD9-81ED-4DB2-BD59-A6C34878D82A}">
                    <a16:rowId xmlns:a16="http://schemas.microsoft.com/office/drawing/2014/main" val="3867484416"/>
                  </a:ext>
                </a:extLst>
              </a:tr>
              <a:tr h="182369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Redd. Da 10.000 a 30.658,28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23%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extLst>
                  <a:ext uri="{0D108BD9-81ED-4DB2-BD59-A6C34878D82A}">
                    <a16:rowId xmlns:a16="http://schemas.microsoft.com/office/drawing/2014/main" val="3448437446"/>
                  </a:ext>
                </a:extLst>
              </a:tr>
              <a:tr h="182369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Oltre e fino a 50.000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35%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extLst>
                  <a:ext uri="{0D108BD9-81ED-4DB2-BD59-A6C34878D82A}">
                    <a16:rowId xmlns:a16="http://schemas.microsoft.com/office/drawing/2014/main" val="3605823762"/>
                  </a:ext>
                </a:extLst>
              </a:tr>
              <a:tr h="182369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Oltre 50.000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45%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extLst>
                  <a:ext uri="{0D108BD9-81ED-4DB2-BD59-A6C34878D82A}">
                    <a16:rowId xmlns:a16="http://schemas.microsoft.com/office/drawing/2014/main" val="2703360955"/>
                  </a:ext>
                </a:extLst>
              </a:tr>
              <a:tr h="182369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Add. Reg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0,90%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extLst>
                  <a:ext uri="{0D108BD9-81ED-4DB2-BD59-A6C34878D82A}">
                    <a16:rowId xmlns:a16="http://schemas.microsoft.com/office/drawing/2014/main" val="443846500"/>
                  </a:ext>
                </a:extLst>
              </a:tr>
              <a:tr h="191489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Add. Comun.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0,90%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extLst>
                  <a:ext uri="{0D108BD9-81ED-4DB2-BD59-A6C34878D82A}">
                    <a16:rowId xmlns:a16="http://schemas.microsoft.com/office/drawing/2014/main" val="156228406"/>
                  </a:ext>
                </a:extLst>
              </a:tr>
              <a:tr h="182369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extLst>
                  <a:ext uri="{0D108BD9-81ED-4DB2-BD59-A6C34878D82A}">
                    <a16:rowId xmlns:a16="http://schemas.microsoft.com/office/drawing/2014/main" val="796553754"/>
                  </a:ext>
                </a:extLst>
              </a:tr>
              <a:tr h="191489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extLst>
                  <a:ext uri="{0D108BD9-81ED-4DB2-BD59-A6C34878D82A}">
                    <a16:rowId xmlns:a16="http://schemas.microsoft.com/office/drawing/2014/main" val="1190464221"/>
                  </a:ext>
                </a:extLst>
              </a:tr>
              <a:tr h="182369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Compensi sportivi attuale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 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extLst>
                  <a:ext uri="{0D108BD9-81ED-4DB2-BD59-A6C34878D82A}">
                    <a16:rowId xmlns:a16="http://schemas.microsoft.com/office/drawing/2014/main" val="3881779489"/>
                  </a:ext>
                </a:extLst>
              </a:tr>
              <a:tr h="18236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I Ipotesi: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IRPEF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Add. REG.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Add. Com.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Inps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Inps Az.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Inps </a:t>
                      </a:r>
                      <a:r>
                        <a:rPr lang="it-IT" sz="1200" u="none" strike="noStrike" dirty="0" err="1">
                          <a:effectLst/>
                        </a:rPr>
                        <a:t>Coll</a:t>
                      </a:r>
                      <a:r>
                        <a:rPr lang="it-IT" sz="1200" u="none" strike="noStrike" dirty="0">
                          <a:effectLst/>
                        </a:rPr>
                        <a:t>.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Netto coll.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Costo ASD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%inc.costo asd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extLst>
                  <a:ext uri="{0D108BD9-81ED-4DB2-BD59-A6C34878D82A}">
                    <a16:rowId xmlns:a16="http://schemas.microsoft.com/office/drawing/2014/main" val="1600927422"/>
                  </a:ext>
                </a:extLst>
              </a:tr>
              <a:tr h="18236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5.000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0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5.000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5.000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extLst>
                  <a:ext uri="{0D108BD9-81ED-4DB2-BD59-A6C34878D82A}">
                    <a16:rowId xmlns:a16="http://schemas.microsoft.com/office/drawing/2014/main" val="615229162"/>
                  </a:ext>
                </a:extLst>
              </a:tr>
              <a:tr h="18236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10.000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0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10.000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10.000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extLst>
                  <a:ext uri="{0D108BD9-81ED-4DB2-BD59-A6C34878D82A}">
                    <a16:rowId xmlns:a16="http://schemas.microsoft.com/office/drawing/2014/main" val="1313205365"/>
                  </a:ext>
                </a:extLst>
              </a:tr>
              <a:tr h="18236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15.000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1.150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45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45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0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13.760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15.000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extLst>
                  <a:ext uri="{0D108BD9-81ED-4DB2-BD59-A6C34878D82A}">
                    <a16:rowId xmlns:a16="http://schemas.microsoft.com/office/drawing/2014/main" val="4259288275"/>
                  </a:ext>
                </a:extLst>
              </a:tr>
              <a:tr h="18236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20.000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2.300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90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90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0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17.520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20.000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extLst>
                  <a:ext uri="{0D108BD9-81ED-4DB2-BD59-A6C34878D82A}">
                    <a16:rowId xmlns:a16="http://schemas.microsoft.com/office/drawing/2014/main" val="634090323"/>
                  </a:ext>
                </a:extLst>
              </a:tr>
              <a:tr h="18236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30.000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4.600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180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180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0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25.040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30.000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extLst>
                  <a:ext uri="{0D108BD9-81ED-4DB2-BD59-A6C34878D82A}">
                    <a16:rowId xmlns:a16="http://schemas.microsoft.com/office/drawing/2014/main" val="1924571240"/>
                  </a:ext>
                </a:extLst>
              </a:tr>
              <a:tr h="18236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30.658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4.751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186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186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25.535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30.658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extLst>
                  <a:ext uri="{0D108BD9-81ED-4DB2-BD59-A6C34878D82A}">
                    <a16:rowId xmlns:a16="http://schemas.microsoft.com/office/drawing/2014/main" val="3203046479"/>
                  </a:ext>
                </a:extLst>
              </a:tr>
              <a:tr h="18236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40.000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8.021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270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270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31.439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40.000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extLst>
                  <a:ext uri="{0D108BD9-81ED-4DB2-BD59-A6C34878D82A}">
                    <a16:rowId xmlns:a16="http://schemas.microsoft.com/office/drawing/2014/main" val="1567682528"/>
                  </a:ext>
                </a:extLst>
              </a:tr>
              <a:tr h="18236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50.000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11.521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360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360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37.759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50.000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extLst>
                  <a:ext uri="{0D108BD9-81ED-4DB2-BD59-A6C34878D82A}">
                    <a16:rowId xmlns:a16="http://schemas.microsoft.com/office/drawing/2014/main" val="3272905"/>
                  </a:ext>
                </a:extLst>
              </a:tr>
              <a:tr h="18236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100.000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34.021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810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810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64.359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100.000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extLst>
                  <a:ext uri="{0D108BD9-81ED-4DB2-BD59-A6C34878D82A}">
                    <a16:rowId xmlns:a16="http://schemas.microsoft.com/office/drawing/2014/main" val="1313426341"/>
                  </a:ext>
                </a:extLst>
              </a:tr>
              <a:tr h="19148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200.000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79.021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1.710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1.710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117.559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200.000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0%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90" marR="8990" marT="8990" marB="0" anchor="b"/>
                </a:tc>
                <a:extLst>
                  <a:ext uri="{0D108BD9-81ED-4DB2-BD59-A6C34878D82A}">
                    <a16:rowId xmlns:a16="http://schemas.microsoft.com/office/drawing/2014/main" val="1090667947"/>
                  </a:ext>
                </a:extLst>
              </a:tr>
            </a:tbl>
          </a:graphicData>
        </a:graphic>
      </p:graphicFrame>
      <p:pic>
        <p:nvPicPr>
          <p:cNvPr id="9" name="Immagine 8" descr="Marchio FIC.eps">
            <a:extLst>
              <a:ext uri="{FF2B5EF4-FFF2-40B4-BE49-F238E27FC236}">
                <a16:creationId xmlns:a16="http://schemas.microsoft.com/office/drawing/2014/main" id="{2E922FCA-0A27-A340-DD77-737E45D4DF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337" y="5855396"/>
            <a:ext cx="1136925" cy="809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1014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33943A0B-DF19-7270-1278-AE54CF39D7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0290"/>
          </a:xfrm>
        </p:spPr>
        <p:txBody>
          <a:bodyPr>
            <a:normAutofit/>
          </a:bodyPr>
          <a:lstStyle/>
          <a:p>
            <a:pPr algn="ctr"/>
            <a:r>
              <a:rPr lang="it-IT" sz="2400" dirty="0"/>
              <a:t>NOVITA INTRODOTTE CON MODIFICA DECRETI ATTUATIVI 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5404739"/>
              </p:ext>
            </p:extLst>
          </p:nvPr>
        </p:nvGraphicFramePr>
        <p:xfrm>
          <a:off x="838200" y="1283670"/>
          <a:ext cx="9701983" cy="47848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6522">
                  <a:extLst>
                    <a:ext uri="{9D8B030D-6E8A-4147-A177-3AD203B41FA5}">
                      <a16:colId xmlns:a16="http://schemas.microsoft.com/office/drawing/2014/main" val="144747869"/>
                    </a:ext>
                  </a:extLst>
                </a:gridCol>
                <a:gridCol w="645127">
                  <a:extLst>
                    <a:ext uri="{9D8B030D-6E8A-4147-A177-3AD203B41FA5}">
                      <a16:colId xmlns:a16="http://schemas.microsoft.com/office/drawing/2014/main" val="3691914735"/>
                    </a:ext>
                  </a:extLst>
                </a:gridCol>
                <a:gridCol w="903176">
                  <a:extLst>
                    <a:ext uri="{9D8B030D-6E8A-4147-A177-3AD203B41FA5}">
                      <a16:colId xmlns:a16="http://schemas.microsoft.com/office/drawing/2014/main" val="2249618820"/>
                    </a:ext>
                  </a:extLst>
                </a:gridCol>
                <a:gridCol w="763399">
                  <a:extLst>
                    <a:ext uri="{9D8B030D-6E8A-4147-A177-3AD203B41FA5}">
                      <a16:colId xmlns:a16="http://schemas.microsoft.com/office/drawing/2014/main" val="3658714922"/>
                    </a:ext>
                  </a:extLst>
                </a:gridCol>
                <a:gridCol w="677383">
                  <a:extLst>
                    <a:ext uri="{9D8B030D-6E8A-4147-A177-3AD203B41FA5}">
                      <a16:colId xmlns:a16="http://schemas.microsoft.com/office/drawing/2014/main" val="4271750444"/>
                    </a:ext>
                  </a:extLst>
                </a:gridCol>
                <a:gridCol w="616455">
                  <a:extLst>
                    <a:ext uri="{9D8B030D-6E8A-4147-A177-3AD203B41FA5}">
                      <a16:colId xmlns:a16="http://schemas.microsoft.com/office/drawing/2014/main" val="893687130"/>
                    </a:ext>
                  </a:extLst>
                </a:gridCol>
                <a:gridCol w="688134">
                  <a:extLst>
                    <a:ext uri="{9D8B030D-6E8A-4147-A177-3AD203B41FA5}">
                      <a16:colId xmlns:a16="http://schemas.microsoft.com/office/drawing/2014/main" val="3239278421"/>
                    </a:ext>
                  </a:extLst>
                </a:gridCol>
                <a:gridCol w="888841">
                  <a:extLst>
                    <a:ext uri="{9D8B030D-6E8A-4147-A177-3AD203B41FA5}">
                      <a16:colId xmlns:a16="http://schemas.microsoft.com/office/drawing/2014/main" val="3891729972"/>
                    </a:ext>
                  </a:extLst>
                </a:gridCol>
                <a:gridCol w="806407">
                  <a:extLst>
                    <a:ext uri="{9D8B030D-6E8A-4147-A177-3AD203B41FA5}">
                      <a16:colId xmlns:a16="http://schemas.microsoft.com/office/drawing/2014/main" val="887853723"/>
                    </a:ext>
                  </a:extLst>
                </a:gridCol>
                <a:gridCol w="1046539">
                  <a:extLst>
                    <a:ext uri="{9D8B030D-6E8A-4147-A177-3AD203B41FA5}">
                      <a16:colId xmlns:a16="http://schemas.microsoft.com/office/drawing/2014/main" val="2879547126"/>
                    </a:ext>
                  </a:extLst>
                </a:gridCol>
              </a:tblGrid>
              <a:tr h="165648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Ipotesi 1: Aliquota Previdenziale 25%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3455726340"/>
                  </a:ext>
                </a:extLst>
              </a:tr>
              <a:tr h="137896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1767035364"/>
                  </a:ext>
                </a:extLst>
              </a:tr>
              <a:tr h="137896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Aliquota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1754451765"/>
                  </a:ext>
                </a:extLst>
              </a:tr>
              <a:tr h="137896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INPS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25,00%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680875282"/>
                  </a:ext>
                </a:extLst>
              </a:tr>
              <a:tr h="137896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Redd. Fino a 15.000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1079936390"/>
                  </a:ext>
                </a:extLst>
              </a:tr>
              <a:tr h="137896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Redd. Da 15.000 a 30.000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23%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1851739469"/>
                  </a:ext>
                </a:extLst>
              </a:tr>
              <a:tr h="137896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Redd. Da 30.0000 a 43.000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25%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205569381"/>
                  </a:ext>
                </a:extLst>
              </a:tr>
              <a:tr h="137896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Redd. Da 43.000 a 65.000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35%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1000113406"/>
                  </a:ext>
                </a:extLst>
              </a:tr>
              <a:tr h="137896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Oltre 65.000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43%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609363923"/>
                  </a:ext>
                </a:extLst>
              </a:tr>
              <a:tr h="137896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Add. Reg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0,90%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148535809"/>
                  </a:ext>
                </a:extLst>
              </a:tr>
              <a:tr h="137896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Add. Comun.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0,90%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724785525"/>
                  </a:ext>
                </a:extLst>
              </a:tr>
              <a:tr h="137896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2066062074"/>
                  </a:ext>
                </a:extLst>
              </a:tr>
              <a:tr h="137896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1868131050"/>
                  </a:ext>
                </a:extLst>
              </a:tr>
              <a:tr h="137896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Compensi sportivi nuovi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3568461034"/>
                  </a:ext>
                </a:extLst>
              </a:tr>
              <a:tr h="13789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I Ipotesi: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IRPEF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 err="1">
                          <a:effectLst/>
                        </a:rPr>
                        <a:t>Add</a:t>
                      </a:r>
                      <a:r>
                        <a:rPr lang="it-IT" sz="1200" u="none" strike="noStrike" dirty="0">
                          <a:effectLst/>
                        </a:rPr>
                        <a:t>. REG.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Add. Com.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Inps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Inps Az.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Inps Coll.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Netto coll.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Costo ASD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%inc.costo asd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356986528"/>
                  </a:ext>
                </a:extLst>
              </a:tr>
              <a:tr h="13789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5.000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0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0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5.000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5.000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2272457074"/>
                  </a:ext>
                </a:extLst>
              </a:tr>
              <a:tr h="13789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10.000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1.250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833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417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9.583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10.833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8%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3345507905"/>
                  </a:ext>
                </a:extLst>
              </a:tr>
              <a:tr h="13789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15.000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2.500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1.667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833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14.167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16.667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11%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3817894791"/>
                  </a:ext>
                </a:extLst>
              </a:tr>
              <a:tr h="13789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20.000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1.150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45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45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3.750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2.500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1.250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17.510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22.500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13%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3382909678"/>
                  </a:ext>
                </a:extLst>
              </a:tr>
              <a:tr h="13789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30.000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3.450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135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135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6.250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4.167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2.083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24.197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34.167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14%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3017828169"/>
                  </a:ext>
                </a:extLst>
              </a:tr>
              <a:tr h="13789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30.658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3.615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141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141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6.415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4.276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2.138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24.624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34.935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14%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911783043"/>
                  </a:ext>
                </a:extLst>
              </a:tr>
              <a:tr h="13789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40.000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5.950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225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225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8.750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5.833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2.917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30.683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45.833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15%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3018621175"/>
                  </a:ext>
                </a:extLst>
              </a:tr>
              <a:tr h="13789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50.000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9.150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315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315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11.250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7.500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3.750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36.470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57.500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15%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2111000232"/>
                  </a:ext>
                </a:extLst>
              </a:tr>
              <a:tr h="13789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100.000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29.450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765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765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23.750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15.833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7.917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61.103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115.833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16%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1687695123"/>
                  </a:ext>
                </a:extLst>
              </a:tr>
              <a:tr h="13789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200.000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72.450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1.665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1.665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116.303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215.833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8%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496057283"/>
                  </a:ext>
                </a:extLst>
              </a:tr>
            </a:tbl>
          </a:graphicData>
        </a:graphic>
      </p:graphicFrame>
      <p:pic>
        <p:nvPicPr>
          <p:cNvPr id="5" name="Immagine 4" descr="Marchio FIC.eps">
            <a:extLst>
              <a:ext uri="{FF2B5EF4-FFF2-40B4-BE49-F238E27FC236}">
                <a16:creationId xmlns:a16="http://schemas.microsoft.com/office/drawing/2014/main" id="{94D0B2C3-5FDE-27DF-9DA5-D10783FA59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337" y="5855396"/>
            <a:ext cx="1136925" cy="809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2417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68CFE04F-4177-2DBD-3BD5-A59C57ACD2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3913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/>
              <a:t>NOVITA INTRODOTTE CON MODIFICA DECRETI ATTUATIVI 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6759844"/>
              </p:ext>
            </p:extLst>
          </p:nvPr>
        </p:nvGraphicFramePr>
        <p:xfrm>
          <a:off x="924232" y="1022560"/>
          <a:ext cx="10697497" cy="47882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62424">
                  <a:extLst>
                    <a:ext uri="{9D8B030D-6E8A-4147-A177-3AD203B41FA5}">
                      <a16:colId xmlns:a16="http://schemas.microsoft.com/office/drawing/2014/main" val="2290662777"/>
                    </a:ext>
                  </a:extLst>
                </a:gridCol>
                <a:gridCol w="709277">
                  <a:extLst>
                    <a:ext uri="{9D8B030D-6E8A-4147-A177-3AD203B41FA5}">
                      <a16:colId xmlns:a16="http://schemas.microsoft.com/office/drawing/2014/main" val="3790344589"/>
                    </a:ext>
                  </a:extLst>
                </a:gridCol>
                <a:gridCol w="992988">
                  <a:extLst>
                    <a:ext uri="{9D8B030D-6E8A-4147-A177-3AD203B41FA5}">
                      <a16:colId xmlns:a16="http://schemas.microsoft.com/office/drawing/2014/main" val="3969981957"/>
                    </a:ext>
                  </a:extLst>
                </a:gridCol>
                <a:gridCol w="839310">
                  <a:extLst>
                    <a:ext uri="{9D8B030D-6E8A-4147-A177-3AD203B41FA5}">
                      <a16:colId xmlns:a16="http://schemas.microsoft.com/office/drawing/2014/main" val="2766221134"/>
                    </a:ext>
                  </a:extLst>
                </a:gridCol>
                <a:gridCol w="744741">
                  <a:extLst>
                    <a:ext uri="{9D8B030D-6E8A-4147-A177-3AD203B41FA5}">
                      <a16:colId xmlns:a16="http://schemas.microsoft.com/office/drawing/2014/main" val="1617150516"/>
                    </a:ext>
                  </a:extLst>
                </a:gridCol>
                <a:gridCol w="677756">
                  <a:extLst>
                    <a:ext uri="{9D8B030D-6E8A-4147-A177-3AD203B41FA5}">
                      <a16:colId xmlns:a16="http://schemas.microsoft.com/office/drawing/2014/main" val="4013071555"/>
                    </a:ext>
                  </a:extLst>
                </a:gridCol>
                <a:gridCol w="756564">
                  <a:extLst>
                    <a:ext uri="{9D8B030D-6E8A-4147-A177-3AD203B41FA5}">
                      <a16:colId xmlns:a16="http://schemas.microsoft.com/office/drawing/2014/main" val="3122762538"/>
                    </a:ext>
                  </a:extLst>
                </a:gridCol>
                <a:gridCol w="977229">
                  <a:extLst>
                    <a:ext uri="{9D8B030D-6E8A-4147-A177-3AD203B41FA5}">
                      <a16:colId xmlns:a16="http://schemas.microsoft.com/office/drawing/2014/main" val="3968961384"/>
                    </a:ext>
                  </a:extLst>
                </a:gridCol>
                <a:gridCol w="886598">
                  <a:extLst>
                    <a:ext uri="{9D8B030D-6E8A-4147-A177-3AD203B41FA5}">
                      <a16:colId xmlns:a16="http://schemas.microsoft.com/office/drawing/2014/main" val="1753458427"/>
                    </a:ext>
                  </a:extLst>
                </a:gridCol>
                <a:gridCol w="1150610">
                  <a:extLst>
                    <a:ext uri="{9D8B030D-6E8A-4147-A177-3AD203B41FA5}">
                      <a16:colId xmlns:a16="http://schemas.microsoft.com/office/drawing/2014/main" val="861943019"/>
                    </a:ext>
                  </a:extLst>
                </a:gridCol>
              </a:tblGrid>
              <a:tr h="159863">
                <a:tc gridSpan="5"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Riduzione al 50% aliquote previdenziali fino al 31.12.2027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extLst>
                  <a:ext uri="{0D108BD9-81ED-4DB2-BD59-A6C34878D82A}">
                    <a16:rowId xmlns:a16="http://schemas.microsoft.com/office/drawing/2014/main" val="2590324797"/>
                  </a:ext>
                </a:extLst>
              </a:tr>
              <a:tr h="15986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extLst>
                  <a:ext uri="{0D108BD9-81ED-4DB2-BD59-A6C34878D82A}">
                    <a16:rowId xmlns:a16="http://schemas.microsoft.com/office/drawing/2014/main" val="1620985975"/>
                  </a:ext>
                </a:extLst>
              </a:tr>
              <a:tr h="159863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Aliquota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extLst>
                  <a:ext uri="{0D108BD9-81ED-4DB2-BD59-A6C34878D82A}">
                    <a16:rowId xmlns:a16="http://schemas.microsoft.com/office/drawing/2014/main" val="4179817822"/>
                  </a:ext>
                </a:extLst>
              </a:tr>
              <a:tr h="159863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INPS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12,50%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extLst>
                  <a:ext uri="{0D108BD9-81ED-4DB2-BD59-A6C34878D82A}">
                    <a16:rowId xmlns:a16="http://schemas.microsoft.com/office/drawing/2014/main" val="2592507737"/>
                  </a:ext>
                </a:extLst>
              </a:tr>
              <a:tr h="159863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Redd. Fino a 15.000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extLst>
                  <a:ext uri="{0D108BD9-81ED-4DB2-BD59-A6C34878D82A}">
                    <a16:rowId xmlns:a16="http://schemas.microsoft.com/office/drawing/2014/main" val="86110154"/>
                  </a:ext>
                </a:extLst>
              </a:tr>
              <a:tr h="159863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Redd. Da 15.000 a 30.000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23%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extLst>
                  <a:ext uri="{0D108BD9-81ED-4DB2-BD59-A6C34878D82A}">
                    <a16:rowId xmlns:a16="http://schemas.microsoft.com/office/drawing/2014/main" val="1409635072"/>
                  </a:ext>
                </a:extLst>
              </a:tr>
              <a:tr h="159863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Redd. Da 30.0000 a 43.000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25%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extLst>
                  <a:ext uri="{0D108BD9-81ED-4DB2-BD59-A6C34878D82A}">
                    <a16:rowId xmlns:a16="http://schemas.microsoft.com/office/drawing/2014/main" val="350343174"/>
                  </a:ext>
                </a:extLst>
              </a:tr>
              <a:tr h="159863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Redd. Da 43.000 a 65.000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35%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extLst>
                  <a:ext uri="{0D108BD9-81ED-4DB2-BD59-A6C34878D82A}">
                    <a16:rowId xmlns:a16="http://schemas.microsoft.com/office/drawing/2014/main" val="3703427965"/>
                  </a:ext>
                </a:extLst>
              </a:tr>
              <a:tr h="159863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Oltre 65.000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43%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extLst>
                  <a:ext uri="{0D108BD9-81ED-4DB2-BD59-A6C34878D82A}">
                    <a16:rowId xmlns:a16="http://schemas.microsoft.com/office/drawing/2014/main" val="1304755441"/>
                  </a:ext>
                </a:extLst>
              </a:tr>
              <a:tr h="159863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Add. Reg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0,90%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extLst>
                  <a:ext uri="{0D108BD9-81ED-4DB2-BD59-A6C34878D82A}">
                    <a16:rowId xmlns:a16="http://schemas.microsoft.com/office/drawing/2014/main" val="64491856"/>
                  </a:ext>
                </a:extLst>
              </a:tr>
              <a:tr h="159863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Add. Comun.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0,90%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extLst>
                  <a:ext uri="{0D108BD9-81ED-4DB2-BD59-A6C34878D82A}">
                    <a16:rowId xmlns:a16="http://schemas.microsoft.com/office/drawing/2014/main" val="2536308915"/>
                  </a:ext>
                </a:extLst>
              </a:tr>
              <a:tr h="15986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extLst>
                  <a:ext uri="{0D108BD9-81ED-4DB2-BD59-A6C34878D82A}">
                    <a16:rowId xmlns:a16="http://schemas.microsoft.com/office/drawing/2014/main" val="2761802763"/>
                  </a:ext>
                </a:extLst>
              </a:tr>
              <a:tr h="15986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extLst>
                  <a:ext uri="{0D108BD9-81ED-4DB2-BD59-A6C34878D82A}">
                    <a16:rowId xmlns:a16="http://schemas.microsoft.com/office/drawing/2014/main" val="338304952"/>
                  </a:ext>
                </a:extLst>
              </a:tr>
              <a:tr h="159863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Compensi sportivi nuovi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extLst>
                  <a:ext uri="{0D108BD9-81ED-4DB2-BD59-A6C34878D82A}">
                    <a16:rowId xmlns:a16="http://schemas.microsoft.com/office/drawing/2014/main" val="3171126513"/>
                  </a:ext>
                </a:extLst>
              </a:tr>
              <a:tr h="20433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I Ipotesi: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IRPEF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Add. REG.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Add. Com.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Inps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Inps Az.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Inps Coll.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Netto coll.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Costo ASD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%inc.costo asd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extLst>
                  <a:ext uri="{0D108BD9-81ED-4DB2-BD59-A6C34878D82A}">
                    <a16:rowId xmlns:a16="http://schemas.microsoft.com/office/drawing/2014/main" val="1774482270"/>
                  </a:ext>
                </a:extLst>
              </a:tr>
              <a:tr h="15986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5.000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5.000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5.000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extLst>
                  <a:ext uri="{0D108BD9-81ED-4DB2-BD59-A6C34878D82A}">
                    <a16:rowId xmlns:a16="http://schemas.microsoft.com/office/drawing/2014/main" val="488921923"/>
                  </a:ext>
                </a:extLst>
              </a:tr>
              <a:tr h="15986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10.000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625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417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208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9.792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10.417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4%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extLst>
                  <a:ext uri="{0D108BD9-81ED-4DB2-BD59-A6C34878D82A}">
                    <a16:rowId xmlns:a16="http://schemas.microsoft.com/office/drawing/2014/main" val="2270003433"/>
                  </a:ext>
                </a:extLst>
              </a:tr>
              <a:tr h="15986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15.000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1.250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833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417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14.583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15.833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6%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extLst>
                  <a:ext uri="{0D108BD9-81ED-4DB2-BD59-A6C34878D82A}">
                    <a16:rowId xmlns:a16="http://schemas.microsoft.com/office/drawing/2014/main" val="3860516288"/>
                  </a:ext>
                </a:extLst>
              </a:tr>
              <a:tr h="15986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20.000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1.150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45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45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1.875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1.250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625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18.135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21.250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6%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extLst>
                  <a:ext uri="{0D108BD9-81ED-4DB2-BD59-A6C34878D82A}">
                    <a16:rowId xmlns:a16="http://schemas.microsoft.com/office/drawing/2014/main" val="4160452823"/>
                  </a:ext>
                </a:extLst>
              </a:tr>
              <a:tr h="15986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30.000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3.450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135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135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3.125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2.083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1.042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25.238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32.083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7%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extLst>
                  <a:ext uri="{0D108BD9-81ED-4DB2-BD59-A6C34878D82A}">
                    <a16:rowId xmlns:a16="http://schemas.microsoft.com/office/drawing/2014/main" val="4028188446"/>
                  </a:ext>
                </a:extLst>
              </a:tr>
              <a:tr h="15986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30.658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3.615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141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141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3.207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2.138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1.069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25.693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32.796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7%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extLst>
                  <a:ext uri="{0D108BD9-81ED-4DB2-BD59-A6C34878D82A}">
                    <a16:rowId xmlns:a16="http://schemas.microsoft.com/office/drawing/2014/main" val="3867423775"/>
                  </a:ext>
                </a:extLst>
              </a:tr>
              <a:tr h="15986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40.000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5.950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225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225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4.375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2.917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1.458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32.142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42.917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7%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extLst>
                  <a:ext uri="{0D108BD9-81ED-4DB2-BD59-A6C34878D82A}">
                    <a16:rowId xmlns:a16="http://schemas.microsoft.com/office/drawing/2014/main" val="1645440749"/>
                  </a:ext>
                </a:extLst>
              </a:tr>
              <a:tr h="15986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50.000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9.150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315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315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5.625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3.750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1.875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38.345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53.750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8%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extLst>
                  <a:ext uri="{0D108BD9-81ED-4DB2-BD59-A6C34878D82A}">
                    <a16:rowId xmlns:a16="http://schemas.microsoft.com/office/drawing/2014/main" val="821789949"/>
                  </a:ext>
                </a:extLst>
              </a:tr>
              <a:tr h="15986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100.000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29.450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765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765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11.875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7.917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3.958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65.062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107.917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8%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extLst>
                  <a:ext uri="{0D108BD9-81ED-4DB2-BD59-A6C34878D82A}">
                    <a16:rowId xmlns:a16="http://schemas.microsoft.com/office/drawing/2014/main" val="1952702123"/>
                  </a:ext>
                </a:extLst>
              </a:tr>
              <a:tr h="15986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200.000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72.450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1.665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1.665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120.262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207.917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4%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15" marR="8115" marT="8115" marB="0" anchor="b"/>
                </a:tc>
                <a:extLst>
                  <a:ext uri="{0D108BD9-81ED-4DB2-BD59-A6C34878D82A}">
                    <a16:rowId xmlns:a16="http://schemas.microsoft.com/office/drawing/2014/main" val="3128060761"/>
                  </a:ext>
                </a:extLst>
              </a:tr>
            </a:tbl>
          </a:graphicData>
        </a:graphic>
      </p:graphicFrame>
      <p:pic>
        <p:nvPicPr>
          <p:cNvPr id="5" name="Immagine 4" descr="Marchio FIC.eps">
            <a:extLst>
              <a:ext uri="{FF2B5EF4-FFF2-40B4-BE49-F238E27FC236}">
                <a16:creationId xmlns:a16="http://schemas.microsoft.com/office/drawing/2014/main" id="{222BBDBF-9439-F93C-2F84-8C5E7E7072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337" y="5855396"/>
            <a:ext cx="1136925" cy="809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225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F252E4A0-3007-4278-E3D4-478B0A09E6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b="1" dirty="0"/>
              <a:t>NOVITA INTRODOTTE CON MODIFICA DECRETI ATTUATIVI 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5408256"/>
              </p:ext>
            </p:extLst>
          </p:nvPr>
        </p:nvGraphicFramePr>
        <p:xfrm>
          <a:off x="633046" y="1397974"/>
          <a:ext cx="10489221" cy="47978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7155">
                  <a:extLst>
                    <a:ext uri="{9D8B030D-6E8A-4147-A177-3AD203B41FA5}">
                      <a16:colId xmlns:a16="http://schemas.microsoft.com/office/drawing/2014/main" val="1497437862"/>
                    </a:ext>
                  </a:extLst>
                </a:gridCol>
                <a:gridCol w="698505">
                  <a:extLst>
                    <a:ext uri="{9D8B030D-6E8A-4147-A177-3AD203B41FA5}">
                      <a16:colId xmlns:a16="http://schemas.microsoft.com/office/drawing/2014/main" val="3633906329"/>
                    </a:ext>
                  </a:extLst>
                </a:gridCol>
                <a:gridCol w="977908">
                  <a:extLst>
                    <a:ext uri="{9D8B030D-6E8A-4147-A177-3AD203B41FA5}">
                      <a16:colId xmlns:a16="http://schemas.microsoft.com/office/drawing/2014/main" val="2089179604"/>
                    </a:ext>
                  </a:extLst>
                </a:gridCol>
                <a:gridCol w="826565">
                  <a:extLst>
                    <a:ext uri="{9D8B030D-6E8A-4147-A177-3AD203B41FA5}">
                      <a16:colId xmlns:a16="http://schemas.microsoft.com/office/drawing/2014/main" val="2273081412"/>
                    </a:ext>
                  </a:extLst>
                </a:gridCol>
                <a:gridCol w="733431">
                  <a:extLst>
                    <a:ext uri="{9D8B030D-6E8A-4147-A177-3AD203B41FA5}">
                      <a16:colId xmlns:a16="http://schemas.microsoft.com/office/drawing/2014/main" val="4070456403"/>
                    </a:ext>
                  </a:extLst>
                </a:gridCol>
                <a:gridCol w="663580">
                  <a:extLst>
                    <a:ext uri="{9D8B030D-6E8A-4147-A177-3AD203B41FA5}">
                      <a16:colId xmlns:a16="http://schemas.microsoft.com/office/drawing/2014/main" val="4196529756"/>
                    </a:ext>
                  </a:extLst>
                </a:gridCol>
                <a:gridCol w="745073">
                  <a:extLst>
                    <a:ext uri="{9D8B030D-6E8A-4147-A177-3AD203B41FA5}">
                      <a16:colId xmlns:a16="http://schemas.microsoft.com/office/drawing/2014/main" val="443284526"/>
                    </a:ext>
                  </a:extLst>
                </a:gridCol>
                <a:gridCol w="954624">
                  <a:extLst>
                    <a:ext uri="{9D8B030D-6E8A-4147-A177-3AD203B41FA5}">
                      <a16:colId xmlns:a16="http://schemas.microsoft.com/office/drawing/2014/main" val="601477660"/>
                    </a:ext>
                  </a:extLst>
                </a:gridCol>
                <a:gridCol w="873131">
                  <a:extLst>
                    <a:ext uri="{9D8B030D-6E8A-4147-A177-3AD203B41FA5}">
                      <a16:colId xmlns:a16="http://schemas.microsoft.com/office/drawing/2014/main" val="3649219696"/>
                    </a:ext>
                  </a:extLst>
                </a:gridCol>
                <a:gridCol w="1129249">
                  <a:extLst>
                    <a:ext uri="{9D8B030D-6E8A-4147-A177-3AD203B41FA5}">
                      <a16:colId xmlns:a16="http://schemas.microsoft.com/office/drawing/2014/main" val="2403435624"/>
                    </a:ext>
                  </a:extLst>
                </a:gridCol>
              </a:tblGrid>
              <a:tr h="190778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Nuove collaborazioni con altra previdenza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98838"/>
                  </a:ext>
                </a:extLst>
              </a:tr>
              <a:tr h="19077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 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extLst>
                  <a:ext uri="{0D108BD9-81ED-4DB2-BD59-A6C34878D82A}">
                    <a16:rowId xmlns:a16="http://schemas.microsoft.com/office/drawing/2014/main" val="1448698521"/>
                  </a:ext>
                </a:extLst>
              </a:tr>
              <a:tr h="19077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 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Aliquota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extLst>
                  <a:ext uri="{0D108BD9-81ED-4DB2-BD59-A6C34878D82A}">
                    <a16:rowId xmlns:a16="http://schemas.microsoft.com/office/drawing/2014/main" val="1930799111"/>
                  </a:ext>
                </a:extLst>
              </a:tr>
              <a:tr h="19077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INPS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24,00%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extLst>
                  <a:ext uri="{0D108BD9-81ED-4DB2-BD59-A6C34878D82A}">
                    <a16:rowId xmlns:a16="http://schemas.microsoft.com/office/drawing/2014/main" val="3529479914"/>
                  </a:ext>
                </a:extLst>
              </a:tr>
              <a:tr h="19077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err="1">
                          <a:effectLst/>
                        </a:rPr>
                        <a:t>Redd</a:t>
                      </a:r>
                      <a:r>
                        <a:rPr lang="it-IT" sz="1200" u="none" strike="noStrike" dirty="0">
                          <a:effectLst/>
                        </a:rPr>
                        <a:t>. Fino a 15.000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extLst>
                  <a:ext uri="{0D108BD9-81ED-4DB2-BD59-A6C34878D82A}">
                    <a16:rowId xmlns:a16="http://schemas.microsoft.com/office/drawing/2014/main" val="3385264032"/>
                  </a:ext>
                </a:extLst>
              </a:tr>
              <a:tr h="19077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err="1">
                          <a:effectLst/>
                        </a:rPr>
                        <a:t>Redd</a:t>
                      </a:r>
                      <a:r>
                        <a:rPr lang="it-IT" sz="1200" u="none" strike="noStrike" dirty="0">
                          <a:effectLst/>
                        </a:rPr>
                        <a:t>. Da 15.000 a 30.000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23%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extLst>
                  <a:ext uri="{0D108BD9-81ED-4DB2-BD59-A6C34878D82A}">
                    <a16:rowId xmlns:a16="http://schemas.microsoft.com/office/drawing/2014/main" val="3277098467"/>
                  </a:ext>
                </a:extLst>
              </a:tr>
              <a:tr h="19077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err="1">
                          <a:effectLst/>
                        </a:rPr>
                        <a:t>Redd</a:t>
                      </a:r>
                      <a:r>
                        <a:rPr lang="it-IT" sz="1200" u="none" strike="noStrike" dirty="0">
                          <a:effectLst/>
                        </a:rPr>
                        <a:t>. Da 30.000</a:t>
                      </a:r>
                      <a:r>
                        <a:rPr lang="it-IT" sz="1200" u="none" strike="noStrike" baseline="0" dirty="0">
                          <a:effectLst/>
                        </a:rPr>
                        <a:t> </a:t>
                      </a:r>
                      <a:r>
                        <a:rPr lang="it-IT" sz="1200" u="none" strike="noStrike" dirty="0">
                          <a:effectLst/>
                        </a:rPr>
                        <a:t>a 43.000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25%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extLst>
                  <a:ext uri="{0D108BD9-81ED-4DB2-BD59-A6C34878D82A}">
                    <a16:rowId xmlns:a16="http://schemas.microsoft.com/office/drawing/2014/main" val="1557330479"/>
                  </a:ext>
                </a:extLst>
              </a:tr>
              <a:tr h="19077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err="1">
                          <a:effectLst/>
                        </a:rPr>
                        <a:t>Redd</a:t>
                      </a:r>
                      <a:r>
                        <a:rPr lang="it-IT" sz="1200" u="none" strike="noStrike" dirty="0">
                          <a:effectLst/>
                        </a:rPr>
                        <a:t>. Da 43.000 a 65.000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35%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extLst>
                  <a:ext uri="{0D108BD9-81ED-4DB2-BD59-A6C34878D82A}">
                    <a16:rowId xmlns:a16="http://schemas.microsoft.com/office/drawing/2014/main" val="1714117728"/>
                  </a:ext>
                </a:extLst>
              </a:tr>
              <a:tr h="19077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Oltre 65.000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43%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extLst>
                  <a:ext uri="{0D108BD9-81ED-4DB2-BD59-A6C34878D82A}">
                    <a16:rowId xmlns:a16="http://schemas.microsoft.com/office/drawing/2014/main" val="217441813"/>
                  </a:ext>
                </a:extLst>
              </a:tr>
              <a:tr h="19077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Add. Reg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0,90%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extLst>
                  <a:ext uri="{0D108BD9-81ED-4DB2-BD59-A6C34878D82A}">
                    <a16:rowId xmlns:a16="http://schemas.microsoft.com/office/drawing/2014/main" val="1065120386"/>
                  </a:ext>
                </a:extLst>
              </a:tr>
              <a:tr h="19077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Add. Comun.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0,90%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extLst>
                  <a:ext uri="{0D108BD9-81ED-4DB2-BD59-A6C34878D82A}">
                    <a16:rowId xmlns:a16="http://schemas.microsoft.com/office/drawing/2014/main" val="286547671"/>
                  </a:ext>
                </a:extLst>
              </a:tr>
              <a:tr h="19077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extLst>
                  <a:ext uri="{0D108BD9-81ED-4DB2-BD59-A6C34878D82A}">
                    <a16:rowId xmlns:a16="http://schemas.microsoft.com/office/drawing/2014/main" val="50323736"/>
                  </a:ext>
                </a:extLst>
              </a:tr>
              <a:tr h="19077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extLst>
                  <a:ext uri="{0D108BD9-81ED-4DB2-BD59-A6C34878D82A}">
                    <a16:rowId xmlns:a16="http://schemas.microsoft.com/office/drawing/2014/main" val="2756216064"/>
                  </a:ext>
                </a:extLst>
              </a:tr>
              <a:tr h="19077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Compensi sportivi nuovi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extLst>
                  <a:ext uri="{0D108BD9-81ED-4DB2-BD59-A6C34878D82A}">
                    <a16:rowId xmlns:a16="http://schemas.microsoft.com/office/drawing/2014/main" val="3054920908"/>
                  </a:ext>
                </a:extLst>
              </a:tr>
              <a:tr h="19077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I Ipotesi: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IRPEF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Add. REG.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Add. Com.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Inps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Inps Az.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Inps Coll.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Netto coll.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Costo ASD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%inc.costo asd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extLst>
                  <a:ext uri="{0D108BD9-81ED-4DB2-BD59-A6C34878D82A}">
                    <a16:rowId xmlns:a16="http://schemas.microsoft.com/office/drawing/2014/main" val="660957083"/>
                  </a:ext>
                </a:extLst>
              </a:tr>
              <a:tr h="19077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5.000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5.000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5.000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extLst>
                  <a:ext uri="{0D108BD9-81ED-4DB2-BD59-A6C34878D82A}">
                    <a16:rowId xmlns:a16="http://schemas.microsoft.com/office/drawing/2014/main" val="3201563142"/>
                  </a:ext>
                </a:extLst>
              </a:tr>
              <a:tr h="19077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10.000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1.200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800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400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9.600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10.800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8%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extLst>
                  <a:ext uri="{0D108BD9-81ED-4DB2-BD59-A6C34878D82A}">
                    <a16:rowId xmlns:a16="http://schemas.microsoft.com/office/drawing/2014/main" val="2362615709"/>
                  </a:ext>
                </a:extLst>
              </a:tr>
              <a:tr h="19077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15.000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2.400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1.600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800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14.200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16.600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11%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extLst>
                  <a:ext uri="{0D108BD9-81ED-4DB2-BD59-A6C34878D82A}">
                    <a16:rowId xmlns:a16="http://schemas.microsoft.com/office/drawing/2014/main" val="3904444030"/>
                  </a:ext>
                </a:extLst>
              </a:tr>
              <a:tr h="19077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20.000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1.150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45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45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3.600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2.400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1.200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17.560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22.400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12%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extLst>
                  <a:ext uri="{0D108BD9-81ED-4DB2-BD59-A6C34878D82A}">
                    <a16:rowId xmlns:a16="http://schemas.microsoft.com/office/drawing/2014/main" val="4045781951"/>
                  </a:ext>
                </a:extLst>
              </a:tr>
              <a:tr h="19077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30.000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3.450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135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135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6.000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4.000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2.000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24.280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34.000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13%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extLst>
                  <a:ext uri="{0D108BD9-81ED-4DB2-BD59-A6C34878D82A}">
                    <a16:rowId xmlns:a16="http://schemas.microsoft.com/office/drawing/2014/main" val="578255229"/>
                  </a:ext>
                </a:extLst>
              </a:tr>
              <a:tr h="19077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30.658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3.615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141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141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6.158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4.105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2.053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24.709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34.764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13%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extLst>
                  <a:ext uri="{0D108BD9-81ED-4DB2-BD59-A6C34878D82A}">
                    <a16:rowId xmlns:a16="http://schemas.microsoft.com/office/drawing/2014/main" val="2649400428"/>
                  </a:ext>
                </a:extLst>
              </a:tr>
              <a:tr h="19077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40.000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5.950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225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225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8.400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5.600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2.800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30.800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45.600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14%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extLst>
                  <a:ext uri="{0D108BD9-81ED-4DB2-BD59-A6C34878D82A}">
                    <a16:rowId xmlns:a16="http://schemas.microsoft.com/office/drawing/2014/main" val="4281481354"/>
                  </a:ext>
                </a:extLst>
              </a:tr>
              <a:tr h="19077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50.000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9.150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315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315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10.800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7.200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3.600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36.620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57.200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14%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extLst>
                  <a:ext uri="{0D108BD9-81ED-4DB2-BD59-A6C34878D82A}">
                    <a16:rowId xmlns:a16="http://schemas.microsoft.com/office/drawing/2014/main" val="2218245954"/>
                  </a:ext>
                </a:extLst>
              </a:tr>
              <a:tr h="19077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100.000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29.450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765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765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22.800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15.200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7.600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61.420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115.200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15%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extLst>
                  <a:ext uri="{0D108BD9-81ED-4DB2-BD59-A6C34878D82A}">
                    <a16:rowId xmlns:a16="http://schemas.microsoft.com/office/drawing/2014/main" val="588927168"/>
                  </a:ext>
                </a:extLst>
              </a:tr>
              <a:tr h="20031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200.000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72.450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1.665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1.665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116.620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215.200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8%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85" marR="8685" marT="8685" marB="0" anchor="b"/>
                </a:tc>
                <a:extLst>
                  <a:ext uri="{0D108BD9-81ED-4DB2-BD59-A6C34878D82A}">
                    <a16:rowId xmlns:a16="http://schemas.microsoft.com/office/drawing/2014/main" val="3126950808"/>
                  </a:ext>
                </a:extLst>
              </a:tr>
            </a:tbl>
          </a:graphicData>
        </a:graphic>
      </p:graphicFrame>
      <p:pic>
        <p:nvPicPr>
          <p:cNvPr id="5" name="Immagine 4" descr="Marchio FIC.eps">
            <a:extLst>
              <a:ext uri="{FF2B5EF4-FFF2-40B4-BE49-F238E27FC236}">
                <a16:creationId xmlns:a16="http://schemas.microsoft.com/office/drawing/2014/main" id="{769C994E-68BD-0B37-FC98-AF1DC47E18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337" y="5855396"/>
            <a:ext cx="1136925" cy="809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4295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72BA4FA8-AC14-DCFA-17B4-BFC584459A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2706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/>
              <a:t>NOVITA INTRODOTTE CON MODIFICA DECRETI ATTUATIVI 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5648201"/>
              </p:ext>
            </p:extLst>
          </p:nvPr>
        </p:nvGraphicFramePr>
        <p:xfrm>
          <a:off x="492369" y="1371597"/>
          <a:ext cx="10339753" cy="47878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46014">
                  <a:extLst>
                    <a:ext uri="{9D8B030D-6E8A-4147-A177-3AD203B41FA5}">
                      <a16:colId xmlns:a16="http://schemas.microsoft.com/office/drawing/2014/main" val="3058542126"/>
                    </a:ext>
                  </a:extLst>
                </a:gridCol>
                <a:gridCol w="688552">
                  <a:extLst>
                    <a:ext uri="{9D8B030D-6E8A-4147-A177-3AD203B41FA5}">
                      <a16:colId xmlns:a16="http://schemas.microsoft.com/office/drawing/2014/main" val="1349725140"/>
                    </a:ext>
                  </a:extLst>
                </a:gridCol>
                <a:gridCol w="963973">
                  <a:extLst>
                    <a:ext uri="{9D8B030D-6E8A-4147-A177-3AD203B41FA5}">
                      <a16:colId xmlns:a16="http://schemas.microsoft.com/office/drawing/2014/main" val="103681604"/>
                    </a:ext>
                  </a:extLst>
                </a:gridCol>
                <a:gridCol w="814786">
                  <a:extLst>
                    <a:ext uri="{9D8B030D-6E8A-4147-A177-3AD203B41FA5}">
                      <a16:colId xmlns:a16="http://schemas.microsoft.com/office/drawing/2014/main" val="431107965"/>
                    </a:ext>
                  </a:extLst>
                </a:gridCol>
                <a:gridCol w="722978">
                  <a:extLst>
                    <a:ext uri="{9D8B030D-6E8A-4147-A177-3AD203B41FA5}">
                      <a16:colId xmlns:a16="http://schemas.microsoft.com/office/drawing/2014/main" val="1653637487"/>
                    </a:ext>
                  </a:extLst>
                </a:gridCol>
                <a:gridCol w="654125">
                  <a:extLst>
                    <a:ext uri="{9D8B030D-6E8A-4147-A177-3AD203B41FA5}">
                      <a16:colId xmlns:a16="http://schemas.microsoft.com/office/drawing/2014/main" val="137851377"/>
                    </a:ext>
                  </a:extLst>
                </a:gridCol>
                <a:gridCol w="734455">
                  <a:extLst>
                    <a:ext uri="{9D8B030D-6E8A-4147-A177-3AD203B41FA5}">
                      <a16:colId xmlns:a16="http://schemas.microsoft.com/office/drawing/2014/main" val="4126535416"/>
                    </a:ext>
                  </a:extLst>
                </a:gridCol>
                <a:gridCol w="941021">
                  <a:extLst>
                    <a:ext uri="{9D8B030D-6E8A-4147-A177-3AD203B41FA5}">
                      <a16:colId xmlns:a16="http://schemas.microsoft.com/office/drawing/2014/main" val="1706776951"/>
                    </a:ext>
                  </a:extLst>
                </a:gridCol>
                <a:gridCol w="860690">
                  <a:extLst>
                    <a:ext uri="{9D8B030D-6E8A-4147-A177-3AD203B41FA5}">
                      <a16:colId xmlns:a16="http://schemas.microsoft.com/office/drawing/2014/main" val="2859163491"/>
                    </a:ext>
                  </a:extLst>
                </a:gridCol>
                <a:gridCol w="1113159">
                  <a:extLst>
                    <a:ext uri="{9D8B030D-6E8A-4147-A177-3AD203B41FA5}">
                      <a16:colId xmlns:a16="http://schemas.microsoft.com/office/drawing/2014/main" val="3785214528"/>
                    </a:ext>
                  </a:extLst>
                </a:gridCol>
              </a:tblGrid>
              <a:tr h="158718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Importi fino al 31,12,27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2596362"/>
                  </a:ext>
                </a:extLst>
              </a:tr>
              <a:tr h="165936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 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extLst>
                  <a:ext uri="{0D108BD9-81ED-4DB2-BD59-A6C34878D82A}">
                    <a16:rowId xmlns:a16="http://schemas.microsoft.com/office/drawing/2014/main" val="271429422"/>
                  </a:ext>
                </a:extLst>
              </a:tr>
              <a:tr h="15871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 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Aliquota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extLst>
                  <a:ext uri="{0D108BD9-81ED-4DB2-BD59-A6C34878D82A}">
                    <a16:rowId xmlns:a16="http://schemas.microsoft.com/office/drawing/2014/main" val="2403578018"/>
                  </a:ext>
                </a:extLst>
              </a:tr>
              <a:tr h="15871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INPS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12,00%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extLst>
                  <a:ext uri="{0D108BD9-81ED-4DB2-BD59-A6C34878D82A}">
                    <a16:rowId xmlns:a16="http://schemas.microsoft.com/office/drawing/2014/main" val="3758395339"/>
                  </a:ext>
                </a:extLst>
              </a:tr>
              <a:tr h="15871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Redd. Fino a 15.000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0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extLst>
                  <a:ext uri="{0D108BD9-81ED-4DB2-BD59-A6C34878D82A}">
                    <a16:rowId xmlns:a16="http://schemas.microsoft.com/office/drawing/2014/main" val="3305438920"/>
                  </a:ext>
                </a:extLst>
              </a:tr>
              <a:tr h="15871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Redd. Da 15.000 a 30.000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23%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extLst>
                  <a:ext uri="{0D108BD9-81ED-4DB2-BD59-A6C34878D82A}">
                    <a16:rowId xmlns:a16="http://schemas.microsoft.com/office/drawing/2014/main" val="2329075591"/>
                  </a:ext>
                </a:extLst>
              </a:tr>
              <a:tr h="15871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Redd. Da 30.0000 a 43.000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25%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extLst>
                  <a:ext uri="{0D108BD9-81ED-4DB2-BD59-A6C34878D82A}">
                    <a16:rowId xmlns:a16="http://schemas.microsoft.com/office/drawing/2014/main" val="3729213792"/>
                  </a:ext>
                </a:extLst>
              </a:tr>
              <a:tr h="15871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Redd. Da 43.000 a 65.000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35%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extLst>
                  <a:ext uri="{0D108BD9-81ED-4DB2-BD59-A6C34878D82A}">
                    <a16:rowId xmlns:a16="http://schemas.microsoft.com/office/drawing/2014/main" val="3393905070"/>
                  </a:ext>
                </a:extLst>
              </a:tr>
              <a:tr h="15871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Oltre 65.000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43%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extLst>
                  <a:ext uri="{0D108BD9-81ED-4DB2-BD59-A6C34878D82A}">
                    <a16:rowId xmlns:a16="http://schemas.microsoft.com/office/drawing/2014/main" val="2634781544"/>
                  </a:ext>
                </a:extLst>
              </a:tr>
              <a:tr h="15871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Add. Reg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0,90%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extLst>
                  <a:ext uri="{0D108BD9-81ED-4DB2-BD59-A6C34878D82A}">
                    <a16:rowId xmlns:a16="http://schemas.microsoft.com/office/drawing/2014/main" val="3819825375"/>
                  </a:ext>
                </a:extLst>
              </a:tr>
              <a:tr h="165936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Add. Comun.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0,90%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extLst>
                  <a:ext uri="{0D108BD9-81ED-4DB2-BD59-A6C34878D82A}">
                    <a16:rowId xmlns:a16="http://schemas.microsoft.com/office/drawing/2014/main" val="3628700024"/>
                  </a:ext>
                </a:extLst>
              </a:tr>
              <a:tr h="15871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extLst>
                  <a:ext uri="{0D108BD9-81ED-4DB2-BD59-A6C34878D82A}">
                    <a16:rowId xmlns:a16="http://schemas.microsoft.com/office/drawing/2014/main" val="3545817089"/>
                  </a:ext>
                </a:extLst>
              </a:tr>
              <a:tr h="165936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extLst>
                  <a:ext uri="{0D108BD9-81ED-4DB2-BD59-A6C34878D82A}">
                    <a16:rowId xmlns:a16="http://schemas.microsoft.com/office/drawing/2014/main" val="2448301764"/>
                  </a:ext>
                </a:extLst>
              </a:tr>
              <a:tr h="15871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Compensi sportivi nuovi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 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extLst>
                  <a:ext uri="{0D108BD9-81ED-4DB2-BD59-A6C34878D82A}">
                    <a16:rowId xmlns:a16="http://schemas.microsoft.com/office/drawing/2014/main" val="623185086"/>
                  </a:ext>
                </a:extLst>
              </a:tr>
              <a:tr h="15871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I Ipotesi: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IRPEF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Add. REG.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Add. Com.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Inps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Inps Az.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Inps Coll.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Netto coll.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Costo ASD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%inc.costo asd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extLst>
                  <a:ext uri="{0D108BD9-81ED-4DB2-BD59-A6C34878D82A}">
                    <a16:rowId xmlns:a16="http://schemas.microsoft.com/office/drawing/2014/main" val="3700887826"/>
                  </a:ext>
                </a:extLst>
              </a:tr>
              <a:tr h="15871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5.000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0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5.000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5.000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0%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extLst>
                  <a:ext uri="{0D108BD9-81ED-4DB2-BD59-A6C34878D82A}">
                    <a16:rowId xmlns:a16="http://schemas.microsoft.com/office/drawing/2014/main" val="3787762888"/>
                  </a:ext>
                </a:extLst>
              </a:tr>
              <a:tr h="15871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10.000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600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400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200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9.800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10.400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4%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extLst>
                  <a:ext uri="{0D108BD9-81ED-4DB2-BD59-A6C34878D82A}">
                    <a16:rowId xmlns:a16="http://schemas.microsoft.com/office/drawing/2014/main" val="340339701"/>
                  </a:ext>
                </a:extLst>
              </a:tr>
              <a:tr h="15871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15.000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1.200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800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400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14.600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15.800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5%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extLst>
                  <a:ext uri="{0D108BD9-81ED-4DB2-BD59-A6C34878D82A}">
                    <a16:rowId xmlns:a16="http://schemas.microsoft.com/office/drawing/2014/main" val="482169077"/>
                  </a:ext>
                </a:extLst>
              </a:tr>
              <a:tr h="15871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20.000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1.150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45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45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1.800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1.200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600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18.160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21.200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6%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extLst>
                  <a:ext uri="{0D108BD9-81ED-4DB2-BD59-A6C34878D82A}">
                    <a16:rowId xmlns:a16="http://schemas.microsoft.com/office/drawing/2014/main" val="3933931152"/>
                  </a:ext>
                </a:extLst>
              </a:tr>
              <a:tr h="15871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30.000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3.450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135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135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3.000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2.000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1.000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25.280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32.000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7%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extLst>
                  <a:ext uri="{0D108BD9-81ED-4DB2-BD59-A6C34878D82A}">
                    <a16:rowId xmlns:a16="http://schemas.microsoft.com/office/drawing/2014/main" val="2902163312"/>
                  </a:ext>
                </a:extLst>
              </a:tr>
              <a:tr h="15871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30.658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3.615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141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141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3.079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2.053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1.026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25.736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32.711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7%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extLst>
                  <a:ext uri="{0D108BD9-81ED-4DB2-BD59-A6C34878D82A}">
                    <a16:rowId xmlns:a16="http://schemas.microsoft.com/office/drawing/2014/main" val="2307494680"/>
                  </a:ext>
                </a:extLst>
              </a:tr>
              <a:tr h="15871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40.000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5.950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225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225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4.200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2.800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1.400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32.200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42.800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7%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extLst>
                  <a:ext uri="{0D108BD9-81ED-4DB2-BD59-A6C34878D82A}">
                    <a16:rowId xmlns:a16="http://schemas.microsoft.com/office/drawing/2014/main" val="2048319649"/>
                  </a:ext>
                </a:extLst>
              </a:tr>
              <a:tr h="15871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50.000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9.150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315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315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5.400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3.600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1.800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38.420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53.600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7%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extLst>
                  <a:ext uri="{0D108BD9-81ED-4DB2-BD59-A6C34878D82A}">
                    <a16:rowId xmlns:a16="http://schemas.microsoft.com/office/drawing/2014/main" val="2454409230"/>
                  </a:ext>
                </a:extLst>
              </a:tr>
              <a:tr h="15871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100.000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29.450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765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765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11.400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7.600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3.800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65.220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107.600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8%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extLst>
                  <a:ext uri="{0D108BD9-81ED-4DB2-BD59-A6C34878D82A}">
                    <a16:rowId xmlns:a16="http://schemas.microsoft.com/office/drawing/2014/main" val="496981155"/>
                  </a:ext>
                </a:extLst>
              </a:tr>
              <a:tr h="16593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200.000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72.450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1.665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1.665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0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120.420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207.600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4%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extLst>
                  <a:ext uri="{0D108BD9-81ED-4DB2-BD59-A6C34878D82A}">
                    <a16:rowId xmlns:a16="http://schemas.microsoft.com/office/drawing/2014/main" val="1060054"/>
                  </a:ext>
                </a:extLst>
              </a:tr>
            </a:tbl>
          </a:graphicData>
        </a:graphic>
      </p:graphicFrame>
      <p:pic>
        <p:nvPicPr>
          <p:cNvPr id="5" name="Immagine 4" descr="Marchio FIC.eps">
            <a:extLst>
              <a:ext uri="{FF2B5EF4-FFF2-40B4-BE49-F238E27FC236}">
                <a16:creationId xmlns:a16="http://schemas.microsoft.com/office/drawing/2014/main" id="{F0FCF105-4BA9-9846-79C1-0EEC26DF45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337" y="5855396"/>
            <a:ext cx="1136925" cy="809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1110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9E8858F8-46D8-1D24-51CE-251C8EB0C7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2029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/>
              <a:t>RIEPILOGO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2284452"/>
              </p:ext>
            </p:extLst>
          </p:nvPr>
        </p:nvGraphicFramePr>
        <p:xfrm>
          <a:off x="422031" y="1090241"/>
          <a:ext cx="11315700" cy="54126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14644">
                  <a:extLst>
                    <a:ext uri="{9D8B030D-6E8A-4147-A177-3AD203B41FA5}">
                      <a16:colId xmlns:a16="http://schemas.microsoft.com/office/drawing/2014/main" val="4135205823"/>
                    </a:ext>
                  </a:extLst>
                </a:gridCol>
                <a:gridCol w="753542">
                  <a:extLst>
                    <a:ext uri="{9D8B030D-6E8A-4147-A177-3AD203B41FA5}">
                      <a16:colId xmlns:a16="http://schemas.microsoft.com/office/drawing/2014/main" val="246163334"/>
                    </a:ext>
                  </a:extLst>
                </a:gridCol>
                <a:gridCol w="1054959">
                  <a:extLst>
                    <a:ext uri="{9D8B030D-6E8A-4147-A177-3AD203B41FA5}">
                      <a16:colId xmlns:a16="http://schemas.microsoft.com/office/drawing/2014/main" val="2242603674"/>
                    </a:ext>
                  </a:extLst>
                </a:gridCol>
                <a:gridCol w="891692">
                  <a:extLst>
                    <a:ext uri="{9D8B030D-6E8A-4147-A177-3AD203B41FA5}">
                      <a16:colId xmlns:a16="http://schemas.microsoft.com/office/drawing/2014/main" val="4113137402"/>
                    </a:ext>
                  </a:extLst>
                </a:gridCol>
                <a:gridCol w="791220">
                  <a:extLst>
                    <a:ext uri="{9D8B030D-6E8A-4147-A177-3AD203B41FA5}">
                      <a16:colId xmlns:a16="http://schemas.microsoft.com/office/drawing/2014/main" val="2586454728"/>
                    </a:ext>
                  </a:extLst>
                </a:gridCol>
                <a:gridCol w="715866">
                  <a:extLst>
                    <a:ext uri="{9D8B030D-6E8A-4147-A177-3AD203B41FA5}">
                      <a16:colId xmlns:a16="http://schemas.microsoft.com/office/drawing/2014/main" val="3342255238"/>
                    </a:ext>
                  </a:extLst>
                </a:gridCol>
                <a:gridCol w="803779">
                  <a:extLst>
                    <a:ext uri="{9D8B030D-6E8A-4147-A177-3AD203B41FA5}">
                      <a16:colId xmlns:a16="http://schemas.microsoft.com/office/drawing/2014/main" val="1708704139"/>
                    </a:ext>
                  </a:extLst>
                </a:gridCol>
                <a:gridCol w="1029843">
                  <a:extLst>
                    <a:ext uri="{9D8B030D-6E8A-4147-A177-3AD203B41FA5}">
                      <a16:colId xmlns:a16="http://schemas.microsoft.com/office/drawing/2014/main" val="3131741350"/>
                    </a:ext>
                  </a:extLst>
                </a:gridCol>
                <a:gridCol w="941928">
                  <a:extLst>
                    <a:ext uri="{9D8B030D-6E8A-4147-A177-3AD203B41FA5}">
                      <a16:colId xmlns:a16="http://schemas.microsoft.com/office/drawing/2014/main" val="2649704252"/>
                    </a:ext>
                  </a:extLst>
                </a:gridCol>
                <a:gridCol w="1218227">
                  <a:extLst>
                    <a:ext uri="{9D8B030D-6E8A-4147-A177-3AD203B41FA5}">
                      <a16:colId xmlns:a16="http://schemas.microsoft.com/office/drawing/2014/main" val="1423568536"/>
                    </a:ext>
                  </a:extLst>
                </a:gridCol>
              </a:tblGrid>
              <a:tr h="141177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I - COLLABORATORI SENZA ALTRA CASSA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447660"/>
                  </a:ext>
                </a:extLst>
              </a:tr>
              <a:tr h="141177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extLst>
                  <a:ext uri="{0D108BD9-81ED-4DB2-BD59-A6C34878D82A}">
                    <a16:rowId xmlns:a16="http://schemas.microsoft.com/office/drawing/2014/main" val="988908229"/>
                  </a:ext>
                </a:extLst>
              </a:tr>
              <a:tr h="141177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 dirty="0">
                          <a:effectLst/>
                        </a:rPr>
                        <a:t>Riepilogo con Contributi 25%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extLst>
                  <a:ext uri="{0D108BD9-81ED-4DB2-BD59-A6C34878D82A}">
                    <a16:rowId xmlns:a16="http://schemas.microsoft.com/office/drawing/2014/main" val="4020771748"/>
                  </a:ext>
                </a:extLst>
              </a:tr>
              <a:tr h="1411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Compensi lordi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Netto Collaboratori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 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Costo ASD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899926"/>
                  </a:ext>
                </a:extLst>
              </a:tr>
              <a:tr h="141177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 dirty="0">
                          <a:effectLst/>
                        </a:rPr>
                        <a:t> 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Attuale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Con Contrib.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Diff.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Diff. 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Attuale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Con Contrib.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Diff.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Diff. 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extLst>
                  <a:ext uri="{0D108BD9-81ED-4DB2-BD59-A6C34878D82A}">
                    <a16:rowId xmlns:a16="http://schemas.microsoft.com/office/drawing/2014/main" val="1587538016"/>
                  </a:ext>
                </a:extLst>
              </a:tr>
              <a:tr h="1411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5.000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5.000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5.000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0,01%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5.000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5.000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0,00%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extLst>
                  <a:ext uri="{0D108BD9-81ED-4DB2-BD59-A6C34878D82A}">
                    <a16:rowId xmlns:a16="http://schemas.microsoft.com/office/drawing/2014/main" val="2276432403"/>
                  </a:ext>
                </a:extLst>
              </a:tr>
              <a:tr h="1411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10.000 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9.583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-416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-4,16%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10.833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833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8,33%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extLst>
                  <a:ext uri="{0D108BD9-81ED-4DB2-BD59-A6C34878D82A}">
                    <a16:rowId xmlns:a16="http://schemas.microsoft.com/office/drawing/2014/main" val="2548030691"/>
                  </a:ext>
                </a:extLst>
              </a:tr>
              <a:tr h="1411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15.000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13.760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14.167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407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2,96%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15.000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16.667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1.667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11,11%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extLst>
                  <a:ext uri="{0D108BD9-81ED-4DB2-BD59-A6C34878D82A}">
                    <a16:rowId xmlns:a16="http://schemas.microsoft.com/office/drawing/2014/main" val="2940811776"/>
                  </a:ext>
                </a:extLst>
              </a:tr>
              <a:tr h="1411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20.000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17.520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17.510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-10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-0,06%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22.500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2.500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12,50%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extLst>
                  <a:ext uri="{0D108BD9-81ED-4DB2-BD59-A6C34878D82A}">
                    <a16:rowId xmlns:a16="http://schemas.microsoft.com/office/drawing/2014/main" val="3315431859"/>
                  </a:ext>
                </a:extLst>
              </a:tr>
              <a:tr h="1411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30.000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25.040 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24.197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-843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-3,37%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34.167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4.167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13,89%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extLst>
                  <a:ext uri="{0D108BD9-81ED-4DB2-BD59-A6C34878D82A}">
                    <a16:rowId xmlns:a16="http://schemas.microsoft.com/office/drawing/2014/main" val="922151247"/>
                  </a:ext>
                </a:extLst>
              </a:tr>
              <a:tr h="1411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30.658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25.535 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24.624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-911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-3,57%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30.658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34.935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4.276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13,95%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extLst>
                  <a:ext uri="{0D108BD9-81ED-4DB2-BD59-A6C34878D82A}">
                    <a16:rowId xmlns:a16="http://schemas.microsoft.com/office/drawing/2014/main" val="2810936630"/>
                  </a:ext>
                </a:extLst>
              </a:tr>
              <a:tr h="1411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40.000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31.439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30.683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-756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-2,40%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40.000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45.833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5.833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14,58%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extLst>
                  <a:ext uri="{0D108BD9-81ED-4DB2-BD59-A6C34878D82A}">
                    <a16:rowId xmlns:a16="http://schemas.microsoft.com/office/drawing/2014/main" val="2907789838"/>
                  </a:ext>
                </a:extLst>
              </a:tr>
              <a:tr h="1411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50.000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37.759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36.470 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-1.289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-3,41%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50.000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57.500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7.500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15,00%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extLst>
                  <a:ext uri="{0D108BD9-81ED-4DB2-BD59-A6C34878D82A}">
                    <a16:rowId xmlns:a16="http://schemas.microsoft.com/office/drawing/2014/main" val="3433859377"/>
                  </a:ext>
                </a:extLst>
              </a:tr>
              <a:tr h="1411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100.000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64.359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61.103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-3.256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-5,06%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100.000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115.833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15.833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15,83%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extLst>
                  <a:ext uri="{0D108BD9-81ED-4DB2-BD59-A6C34878D82A}">
                    <a16:rowId xmlns:a16="http://schemas.microsoft.com/office/drawing/2014/main" val="3928910273"/>
                  </a:ext>
                </a:extLst>
              </a:tr>
              <a:tr h="1411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200.000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117.559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116.303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-1.256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-1,07%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 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200.000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215.833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15.833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7,92%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extLst>
                  <a:ext uri="{0D108BD9-81ED-4DB2-BD59-A6C34878D82A}">
                    <a16:rowId xmlns:a16="http://schemas.microsoft.com/office/drawing/2014/main" val="1735219771"/>
                  </a:ext>
                </a:extLst>
              </a:tr>
              <a:tr h="141177"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extLst>
                  <a:ext uri="{0D108BD9-81ED-4DB2-BD59-A6C34878D82A}">
                    <a16:rowId xmlns:a16="http://schemas.microsoft.com/office/drawing/2014/main" val="4292127397"/>
                  </a:ext>
                </a:extLst>
              </a:tr>
              <a:tr h="141177"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extLst>
                  <a:ext uri="{0D108BD9-81ED-4DB2-BD59-A6C34878D82A}">
                    <a16:rowId xmlns:a16="http://schemas.microsoft.com/office/drawing/2014/main" val="2023744019"/>
                  </a:ext>
                </a:extLst>
              </a:tr>
              <a:tr h="141177"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extLst>
                  <a:ext uri="{0D108BD9-81ED-4DB2-BD59-A6C34878D82A}">
                    <a16:rowId xmlns:a16="http://schemas.microsoft.com/office/drawing/2014/main" val="3851787315"/>
                  </a:ext>
                </a:extLst>
              </a:tr>
              <a:tr h="141177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Riepilogo con Contributi 12,5%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extLst>
                  <a:ext uri="{0D108BD9-81ED-4DB2-BD59-A6C34878D82A}">
                    <a16:rowId xmlns:a16="http://schemas.microsoft.com/office/drawing/2014/main" val="878715811"/>
                  </a:ext>
                </a:extLst>
              </a:tr>
              <a:tr h="1411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Compensi lordi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Netto Collaboratori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 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Costo ASD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5727823"/>
                  </a:ext>
                </a:extLst>
              </a:tr>
              <a:tr h="141177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Attuale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Con Contrib.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Diff.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 err="1">
                          <a:effectLst/>
                        </a:rPr>
                        <a:t>Diff</a:t>
                      </a:r>
                      <a:r>
                        <a:rPr lang="it-IT" sz="1100" u="none" strike="noStrike" dirty="0">
                          <a:effectLst/>
                        </a:rPr>
                        <a:t>. %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Attuale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Con Contrib.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Diff.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Diff. 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extLst>
                  <a:ext uri="{0D108BD9-81ED-4DB2-BD59-A6C34878D82A}">
                    <a16:rowId xmlns:a16="http://schemas.microsoft.com/office/drawing/2014/main" val="1168303886"/>
                  </a:ext>
                </a:extLst>
              </a:tr>
              <a:tr h="1411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5.000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5.000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5.000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0,01%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5.000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5.000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0,00%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extLst>
                  <a:ext uri="{0D108BD9-81ED-4DB2-BD59-A6C34878D82A}">
                    <a16:rowId xmlns:a16="http://schemas.microsoft.com/office/drawing/2014/main" val="944307816"/>
                  </a:ext>
                </a:extLst>
              </a:tr>
              <a:tr h="1411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9.792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-208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-2,08%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10.417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417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4,17%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extLst>
                  <a:ext uri="{0D108BD9-81ED-4DB2-BD59-A6C34878D82A}">
                    <a16:rowId xmlns:a16="http://schemas.microsoft.com/office/drawing/2014/main" val="2673680333"/>
                  </a:ext>
                </a:extLst>
              </a:tr>
              <a:tr h="1411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15.000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13.760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14.583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823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5,98%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15.000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15.833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833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5,56%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extLst>
                  <a:ext uri="{0D108BD9-81ED-4DB2-BD59-A6C34878D82A}">
                    <a16:rowId xmlns:a16="http://schemas.microsoft.com/office/drawing/2014/main" val="3732456952"/>
                  </a:ext>
                </a:extLst>
              </a:tr>
              <a:tr h="1411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20.000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17.520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18.135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615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3,51%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21.250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1.250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6,25%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extLst>
                  <a:ext uri="{0D108BD9-81ED-4DB2-BD59-A6C34878D82A}">
                    <a16:rowId xmlns:a16="http://schemas.microsoft.com/office/drawing/2014/main" val="2689782042"/>
                  </a:ext>
                </a:extLst>
              </a:tr>
              <a:tr h="1411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30.000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25.040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25.238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198 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0,79%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30.000 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32.083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2.083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6,94%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extLst>
                  <a:ext uri="{0D108BD9-81ED-4DB2-BD59-A6C34878D82A}">
                    <a16:rowId xmlns:a16="http://schemas.microsoft.com/office/drawing/2014/main" val="3656058921"/>
                  </a:ext>
                </a:extLst>
              </a:tr>
              <a:tr h="1411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30.658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25.535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25.693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158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0,62%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30.658 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32.796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2.138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6,97%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extLst>
                  <a:ext uri="{0D108BD9-81ED-4DB2-BD59-A6C34878D82A}">
                    <a16:rowId xmlns:a16="http://schemas.microsoft.com/office/drawing/2014/main" val="1752904120"/>
                  </a:ext>
                </a:extLst>
              </a:tr>
              <a:tr h="1411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40.000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31.439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32.142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703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2,24%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40.000 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42.917 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2.917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7,29%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extLst>
                  <a:ext uri="{0D108BD9-81ED-4DB2-BD59-A6C34878D82A}">
                    <a16:rowId xmlns:a16="http://schemas.microsoft.com/office/drawing/2014/main" val="4265900045"/>
                  </a:ext>
                </a:extLst>
              </a:tr>
              <a:tr h="1411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50.000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37.759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38.345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586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1,55%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50.000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53.750 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3.750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7,50%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extLst>
                  <a:ext uri="{0D108BD9-81ED-4DB2-BD59-A6C34878D82A}">
                    <a16:rowId xmlns:a16="http://schemas.microsoft.com/office/drawing/2014/main" val="3248877955"/>
                  </a:ext>
                </a:extLst>
              </a:tr>
              <a:tr h="1411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100.000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64.359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65.062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703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1,09%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100.000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107.917 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7.917 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7,92%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extLst>
                  <a:ext uri="{0D108BD9-81ED-4DB2-BD59-A6C34878D82A}">
                    <a16:rowId xmlns:a16="http://schemas.microsoft.com/office/drawing/2014/main" val="1948156141"/>
                  </a:ext>
                </a:extLst>
              </a:tr>
              <a:tr h="1411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200.000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117.559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120.262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2.703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2,30%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 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200.000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207.917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7.917 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3,96%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62" marR="6962" marT="6962" marB="0" anchor="b"/>
                </a:tc>
                <a:extLst>
                  <a:ext uri="{0D108BD9-81ED-4DB2-BD59-A6C34878D82A}">
                    <a16:rowId xmlns:a16="http://schemas.microsoft.com/office/drawing/2014/main" val="4288693991"/>
                  </a:ext>
                </a:extLst>
              </a:tr>
            </a:tbl>
          </a:graphicData>
        </a:graphic>
      </p:graphicFrame>
      <p:pic>
        <p:nvPicPr>
          <p:cNvPr id="5" name="Immagine 4" descr="Marchio FIC.eps">
            <a:extLst>
              <a:ext uri="{FF2B5EF4-FFF2-40B4-BE49-F238E27FC236}">
                <a16:creationId xmlns:a16="http://schemas.microsoft.com/office/drawing/2014/main" id="{2FE96014-5972-F4E8-C28F-E765C169EC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337" y="5855396"/>
            <a:ext cx="1136925" cy="809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995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0D003F1F-FF5F-6DEC-E362-F3F69A1492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LAVORO SPORTIVO: 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D.Lgs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 36/21 artt.25-38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1733484"/>
              </p:ext>
            </p:extLst>
          </p:nvPr>
        </p:nvGraphicFramePr>
        <p:xfrm>
          <a:off x="838199" y="1826684"/>
          <a:ext cx="9947137" cy="3183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47137">
                  <a:extLst>
                    <a:ext uri="{9D8B030D-6E8A-4147-A177-3AD203B41FA5}">
                      <a16:colId xmlns:a16="http://schemas.microsoft.com/office/drawing/2014/main" val="3243487988"/>
                    </a:ext>
                  </a:extLst>
                </a:gridCol>
              </a:tblGrid>
              <a:tr h="636693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APPLICAZIONE</a:t>
                      </a:r>
                    </a:p>
                  </a:txBody>
                  <a:tcPr marL="121920" marR="121920" marT="60945" marB="60945"/>
                </a:tc>
                <a:extLst>
                  <a:ext uri="{0D108BD9-81ED-4DB2-BD59-A6C34878D82A}">
                    <a16:rowId xmlns:a16="http://schemas.microsoft.com/office/drawing/2014/main" val="3161580763"/>
                  </a:ext>
                </a:extLst>
              </a:tr>
              <a:tr h="636693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Si</a:t>
                      </a:r>
                      <a:r>
                        <a:rPr lang="it-IT" sz="2400" baseline="0" dirty="0"/>
                        <a:t> applica:</a:t>
                      </a:r>
                      <a:endParaRPr lang="it-IT" sz="2400" dirty="0"/>
                    </a:p>
                  </a:txBody>
                  <a:tcPr marL="121920" marR="121920" marT="60945" marB="60945"/>
                </a:tc>
                <a:extLst>
                  <a:ext uri="{0D108BD9-81ED-4DB2-BD59-A6C34878D82A}">
                    <a16:rowId xmlns:a16="http://schemas.microsoft.com/office/drawing/2014/main" val="2993185421"/>
                  </a:ext>
                </a:extLst>
              </a:tr>
              <a:tr h="636693">
                <a:tc>
                  <a:txBody>
                    <a:bodyPr/>
                    <a:lstStyle/>
                    <a:p>
                      <a:pPr marL="0" marR="0" indent="0" algn="ctr" defTabSz="4977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aseline="0" dirty="0"/>
                        <a:t>senza distinzione di genere</a:t>
                      </a:r>
                      <a:endParaRPr lang="it-IT" sz="2400" dirty="0"/>
                    </a:p>
                  </a:txBody>
                  <a:tcPr marL="121920" marR="121920" marT="60945" marB="60945"/>
                </a:tc>
                <a:extLst>
                  <a:ext uri="{0D108BD9-81ED-4DB2-BD59-A6C34878D82A}">
                    <a16:rowId xmlns:a16="http://schemas.microsoft.com/office/drawing/2014/main" val="995988035"/>
                  </a:ext>
                </a:extLst>
              </a:tr>
              <a:tr h="636693">
                <a:tc>
                  <a:txBody>
                    <a:bodyPr/>
                    <a:lstStyle/>
                    <a:p>
                      <a:pPr marL="0" marR="0" indent="0" algn="ctr" defTabSz="4977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dirty="0"/>
                        <a:t>Sia al settore Professionistico che dilettantistico</a:t>
                      </a:r>
                    </a:p>
                  </a:txBody>
                  <a:tcPr marL="121920" marR="121920" marT="60945" marB="60945"/>
                </a:tc>
                <a:extLst>
                  <a:ext uri="{0D108BD9-81ED-4DB2-BD59-A6C34878D82A}">
                    <a16:rowId xmlns:a16="http://schemas.microsoft.com/office/drawing/2014/main" val="1446458573"/>
                  </a:ext>
                </a:extLst>
              </a:tr>
              <a:tr h="636693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In</a:t>
                      </a:r>
                      <a:r>
                        <a:rPr lang="it-IT" sz="2400" baseline="0" dirty="0"/>
                        <a:t> tutti i casi in cui si eserciti un’attività sportiva verso un corrispettivo.</a:t>
                      </a:r>
                      <a:endParaRPr lang="it-IT" sz="2400" dirty="0"/>
                    </a:p>
                  </a:txBody>
                  <a:tcPr marL="121920" marR="121920" marT="60945" marB="60945"/>
                </a:tc>
                <a:extLst>
                  <a:ext uri="{0D108BD9-81ED-4DB2-BD59-A6C34878D82A}">
                    <a16:rowId xmlns:a16="http://schemas.microsoft.com/office/drawing/2014/main" val="1500634207"/>
                  </a:ext>
                </a:extLst>
              </a:tr>
            </a:tbl>
          </a:graphicData>
        </a:graphic>
      </p:graphicFrame>
      <p:pic>
        <p:nvPicPr>
          <p:cNvPr id="6" name="Immagine 5" descr="Marchio FIC.eps">
            <a:extLst>
              <a:ext uri="{FF2B5EF4-FFF2-40B4-BE49-F238E27FC236}">
                <a16:creationId xmlns:a16="http://schemas.microsoft.com/office/drawing/2014/main" id="{E39E34E1-49D4-5E36-EC04-7325CB3228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337" y="5855396"/>
            <a:ext cx="1136925" cy="809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6215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52B6DAE9-F200-8C2F-DEBE-FBA1E3F1A4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RIEPILOGO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1577745"/>
              </p:ext>
            </p:extLst>
          </p:nvPr>
        </p:nvGraphicFramePr>
        <p:xfrm>
          <a:off x="727587" y="1177927"/>
          <a:ext cx="10626212" cy="54447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4863">
                  <a:extLst>
                    <a:ext uri="{9D8B030D-6E8A-4147-A177-3AD203B41FA5}">
                      <a16:colId xmlns:a16="http://schemas.microsoft.com/office/drawing/2014/main" val="242273977"/>
                    </a:ext>
                  </a:extLst>
                </a:gridCol>
                <a:gridCol w="707627">
                  <a:extLst>
                    <a:ext uri="{9D8B030D-6E8A-4147-A177-3AD203B41FA5}">
                      <a16:colId xmlns:a16="http://schemas.microsoft.com/office/drawing/2014/main" val="2222179701"/>
                    </a:ext>
                  </a:extLst>
                </a:gridCol>
                <a:gridCol w="990679">
                  <a:extLst>
                    <a:ext uri="{9D8B030D-6E8A-4147-A177-3AD203B41FA5}">
                      <a16:colId xmlns:a16="http://schemas.microsoft.com/office/drawing/2014/main" val="1850764283"/>
                    </a:ext>
                  </a:extLst>
                </a:gridCol>
                <a:gridCol w="837360">
                  <a:extLst>
                    <a:ext uri="{9D8B030D-6E8A-4147-A177-3AD203B41FA5}">
                      <a16:colId xmlns:a16="http://schemas.microsoft.com/office/drawing/2014/main" val="3880511323"/>
                    </a:ext>
                  </a:extLst>
                </a:gridCol>
                <a:gridCol w="743009">
                  <a:extLst>
                    <a:ext uri="{9D8B030D-6E8A-4147-A177-3AD203B41FA5}">
                      <a16:colId xmlns:a16="http://schemas.microsoft.com/office/drawing/2014/main" val="270462171"/>
                    </a:ext>
                  </a:extLst>
                </a:gridCol>
                <a:gridCol w="672246">
                  <a:extLst>
                    <a:ext uri="{9D8B030D-6E8A-4147-A177-3AD203B41FA5}">
                      <a16:colId xmlns:a16="http://schemas.microsoft.com/office/drawing/2014/main" val="596932419"/>
                    </a:ext>
                  </a:extLst>
                </a:gridCol>
                <a:gridCol w="754804">
                  <a:extLst>
                    <a:ext uri="{9D8B030D-6E8A-4147-A177-3AD203B41FA5}">
                      <a16:colId xmlns:a16="http://schemas.microsoft.com/office/drawing/2014/main" val="1515936441"/>
                    </a:ext>
                  </a:extLst>
                </a:gridCol>
                <a:gridCol w="967091">
                  <a:extLst>
                    <a:ext uri="{9D8B030D-6E8A-4147-A177-3AD203B41FA5}">
                      <a16:colId xmlns:a16="http://schemas.microsoft.com/office/drawing/2014/main" val="1429605051"/>
                    </a:ext>
                  </a:extLst>
                </a:gridCol>
                <a:gridCol w="884534">
                  <a:extLst>
                    <a:ext uri="{9D8B030D-6E8A-4147-A177-3AD203B41FA5}">
                      <a16:colId xmlns:a16="http://schemas.microsoft.com/office/drawing/2014/main" val="463752554"/>
                    </a:ext>
                  </a:extLst>
                </a:gridCol>
                <a:gridCol w="1143999">
                  <a:extLst>
                    <a:ext uri="{9D8B030D-6E8A-4147-A177-3AD203B41FA5}">
                      <a16:colId xmlns:a16="http://schemas.microsoft.com/office/drawing/2014/main" val="2960369238"/>
                    </a:ext>
                  </a:extLst>
                </a:gridCol>
              </a:tblGrid>
              <a:tr h="155476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II - COLLABORATORI CON ALTRA CASSA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096738"/>
                  </a:ext>
                </a:extLst>
              </a:tr>
              <a:tr h="155476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extLst>
                  <a:ext uri="{0D108BD9-81ED-4DB2-BD59-A6C34878D82A}">
                    <a16:rowId xmlns:a16="http://schemas.microsoft.com/office/drawing/2014/main" val="2438388124"/>
                  </a:ext>
                </a:extLst>
              </a:tr>
              <a:tr h="15547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Riepilogo con Contributi 24%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extLst>
                  <a:ext uri="{0D108BD9-81ED-4DB2-BD59-A6C34878D82A}">
                    <a16:rowId xmlns:a16="http://schemas.microsoft.com/office/drawing/2014/main" val="3769073974"/>
                  </a:ext>
                </a:extLst>
              </a:tr>
              <a:tr h="15547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Compensi lordi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Netto Collaboratori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 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Costo ASD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5515591"/>
                  </a:ext>
                </a:extLst>
              </a:tr>
              <a:tr h="15547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Attuale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Con </a:t>
                      </a:r>
                      <a:r>
                        <a:rPr lang="it-IT" sz="1100" u="none" strike="noStrike" dirty="0" err="1">
                          <a:effectLst/>
                        </a:rPr>
                        <a:t>Contrib</a:t>
                      </a:r>
                      <a:r>
                        <a:rPr lang="it-IT" sz="1100" u="none" strike="noStrike" dirty="0">
                          <a:effectLst/>
                        </a:rPr>
                        <a:t>.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Diff.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Diff. 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Attuale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Con Contrib.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Diff.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Diff. 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extLst>
                  <a:ext uri="{0D108BD9-81ED-4DB2-BD59-A6C34878D82A}">
                    <a16:rowId xmlns:a16="http://schemas.microsoft.com/office/drawing/2014/main" val="1128060507"/>
                  </a:ext>
                </a:extLst>
              </a:tr>
              <a:tr h="15547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5.000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5.000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5.000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0,01%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5.000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5.000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0,00%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extLst>
                  <a:ext uri="{0D108BD9-81ED-4DB2-BD59-A6C34878D82A}">
                    <a16:rowId xmlns:a16="http://schemas.microsoft.com/office/drawing/2014/main" val="2537525750"/>
                  </a:ext>
                </a:extLst>
              </a:tr>
              <a:tr h="15547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9.600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-400 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-4,00%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10.800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800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8,00%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extLst>
                  <a:ext uri="{0D108BD9-81ED-4DB2-BD59-A6C34878D82A}">
                    <a16:rowId xmlns:a16="http://schemas.microsoft.com/office/drawing/2014/main" val="3451534225"/>
                  </a:ext>
                </a:extLst>
              </a:tr>
              <a:tr h="15547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15.000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13.760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14.200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440 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3,20%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15.000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16.600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1.600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10,67%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extLst>
                  <a:ext uri="{0D108BD9-81ED-4DB2-BD59-A6C34878D82A}">
                    <a16:rowId xmlns:a16="http://schemas.microsoft.com/office/drawing/2014/main" val="997302323"/>
                  </a:ext>
                </a:extLst>
              </a:tr>
              <a:tr h="15547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20.000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17.520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17.560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40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0,23%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22.400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2.400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12,00%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extLst>
                  <a:ext uri="{0D108BD9-81ED-4DB2-BD59-A6C34878D82A}">
                    <a16:rowId xmlns:a16="http://schemas.microsoft.com/office/drawing/2014/main" val="2362954351"/>
                  </a:ext>
                </a:extLst>
              </a:tr>
              <a:tr h="15547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30.000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25.040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24.280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-760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-3,04%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34.000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4.000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13,33%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extLst>
                  <a:ext uri="{0D108BD9-81ED-4DB2-BD59-A6C34878D82A}">
                    <a16:rowId xmlns:a16="http://schemas.microsoft.com/office/drawing/2014/main" val="2410097007"/>
                  </a:ext>
                </a:extLst>
              </a:tr>
              <a:tr h="15547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30.658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25.535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24.709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-826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-3,23%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30.658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34.764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4.105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13,39%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extLst>
                  <a:ext uri="{0D108BD9-81ED-4DB2-BD59-A6C34878D82A}">
                    <a16:rowId xmlns:a16="http://schemas.microsoft.com/office/drawing/2014/main" val="3024495548"/>
                  </a:ext>
                </a:extLst>
              </a:tr>
              <a:tr h="15547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40.000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31.439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30.800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-639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-2,03%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40.000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45.600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5.600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14,00%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extLst>
                  <a:ext uri="{0D108BD9-81ED-4DB2-BD59-A6C34878D82A}">
                    <a16:rowId xmlns:a16="http://schemas.microsoft.com/office/drawing/2014/main" val="1483919224"/>
                  </a:ext>
                </a:extLst>
              </a:tr>
              <a:tr h="15547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50.000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37.759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36.620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-1.139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-3,02%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50.000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57.200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7.200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14,40%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extLst>
                  <a:ext uri="{0D108BD9-81ED-4DB2-BD59-A6C34878D82A}">
                    <a16:rowId xmlns:a16="http://schemas.microsoft.com/office/drawing/2014/main" val="2012473345"/>
                  </a:ext>
                </a:extLst>
              </a:tr>
              <a:tr h="15547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100.000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64.359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61.420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-2.939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-4,57%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100.000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115.200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15.200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15,20%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extLst>
                  <a:ext uri="{0D108BD9-81ED-4DB2-BD59-A6C34878D82A}">
                    <a16:rowId xmlns:a16="http://schemas.microsoft.com/office/drawing/2014/main" val="1946686517"/>
                  </a:ext>
                </a:extLst>
              </a:tr>
              <a:tr h="15547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200.000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117.559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116.620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-939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-0,80%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 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200.000 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215.200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15.200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7,60%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extLst>
                  <a:ext uri="{0D108BD9-81ED-4DB2-BD59-A6C34878D82A}">
                    <a16:rowId xmlns:a16="http://schemas.microsoft.com/office/drawing/2014/main" val="4172163523"/>
                  </a:ext>
                </a:extLst>
              </a:tr>
              <a:tr h="155476"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extLst>
                  <a:ext uri="{0D108BD9-81ED-4DB2-BD59-A6C34878D82A}">
                    <a16:rowId xmlns:a16="http://schemas.microsoft.com/office/drawing/2014/main" val="4173375195"/>
                  </a:ext>
                </a:extLst>
              </a:tr>
              <a:tr h="155476"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extLst>
                  <a:ext uri="{0D108BD9-81ED-4DB2-BD59-A6C34878D82A}">
                    <a16:rowId xmlns:a16="http://schemas.microsoft.com/office/drawing/2014/main" val="4107395819"/>
                  </a:ext>
                </a:extLst>
              </a:tr>
              <a:tr h="155476"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extLst>
                  <a:ext uri="{0D108BD9-81ED-4DB2-BD59-A6C34878D82A}">
                    <a16:rowId xmlns:a16="http://schemas.microsoft.com/office/drawing/2014/main" val="1892162357"/>
                  </a:ext>
                </a:extLst>
              </a:tr>
              <a:tr h="15547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Riepilogo con Contributi 12%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extLst>
                  <a:ext uri="{0D108BD9-81ED-4DB2-BD59-A6C34878D82A}">
                    <a16:rowId xmlns:a16="http://schemas.microsoft.com/office/drawing/2014/main" val="1823812648"/>
                  </a:ext>
                </a:extLst>
              </a:tr>
              <a:tr h="15547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Compensi lordi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Netto Collaboratori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 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Costo ASD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9555040"/>
                  </a:ext>
                </a:extLst>
              </a:tr>
              <a:tr h="15547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Attuale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Con Contrib.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Diff.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Diff. 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Attuale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Con Contrib.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Diff.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Diff. 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extLst>
                  <a:ext uri="{0D108BD9-81ED-4DB2-BD59-A6C34878D82A}">
                    <a16:rowId xmlns:a16="http://schemas.microsoft.com/office/drawing/2014/main" val="45728390"/>
                  </a:ext>
                </a:extLst>
              </a:tr>
              <a:tr h="15547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5.000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5.000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5.000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0,01%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5.000 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5.000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0,00%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extLst>
                  <a:ext uri="{0D108BD9-81ED-4DB2-BD59-A6C34878D82A}">
                    <a16:rowId xmlns:a16="http://schemas.microsoft.com/office/drawing/2014/main" val="1180921093"/>
                  </a:ext>
                </a:extLst>
              </a:tr>
              <a:tr h="15547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9.800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-200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-2,00%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10.000 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10.400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400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4,00%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extLst>
                  <a:ext uri="{0D108BD9-81ED-4DB2-BD59-A6C34878D82A}">
                    <a16:rowId xmlns:a16="http://schemas.microsoft.com/office/drawing/2014/main" val="1588502131"/>
                  </a:ext>
                </a:extLst>
              </a:tr>
              <a:tr h="15547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15.000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13.760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14.600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840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6,10%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15.000 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15.800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800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5,33%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extLst>
                  <a:ext uri="{0D108BD9-81ED-4DB2-BD59-A6C34878D82A}">
                    <a16:rowId xmlns:a16="http://schemas.microsoft.com/office/drawing/2014/main" val="299871185"/>
                  </a:ext>
                </a:extLst>
              </a:tr>
              <a:tr h="15547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20.000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17.520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18.160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640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3,65%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20.000 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21.200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1.200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6,00%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extLst>
                  <a:ext uri="{0D108BD9-81ED-4DB2-BD59-A6C34878D82A}">
                    <a16:rowId xmlns:a16="http://schemas.microsoft.com/office/drawing/2014/main" val="77147845"/>
                  </a:ext>
                </a:extLst>
              </a:tr>
              <a:tr h="15547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30.000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25.040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25.280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240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0,96%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30.000 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32.000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6,67%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extLst>
                  <a:ext uri="{0D108BD9-81ED-4DB2-BD59-A6C34878D82A}">
                    <a16:rowId xmlns:a16="http://schemas.microsoft.com/office/drawing/2014/main" val="1059374552"/>
                  </a:ext>
                </a:extLst>
              </a:tr>
              <a:tr h="15547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30.658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25.535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25.736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201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0,79%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30.658 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32.711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2.053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6,70%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extLst>
                  <a:ext uri="{0D108BD9-81ED-4DB2-BD59-A6C34878D82A}">
                    <a16:rowId xmlns:a16="http://schemas.microsoft.com/office/drawing/2014/main" val="3681980704"/>
                  </a:ext>
                </a:extLst>
              </a:tr>
              <a:tr h="15547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40.000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31.439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32.200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761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2,42%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40.000 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42.800 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2.800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7,00%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extLst>
                  <a:ext uri="{0D108BD9-81ED-4DB2-BD59-A6C34878D82A}">
                    <a16:rowId xmlns:a16="http://schemas.microsoft.com/office/drawing/2014/main" val="1849231035"/>
                  </a:ext>
                </a:extLst>
              </a:tr>
              <a:tr h="15547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50.000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37.759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38.420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661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1,75%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50.000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53.600 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3.600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7,20%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extLst>
                  <a:ext uri="{0D108BD9-81ED-4DB2-BD59-A6C34878D82A}">
                    <a16:rowId xmlns:a16="http://schemas.microsoft.com/office/drawing/2014/main" val="881832100"/>
                  </a:ext>
                </a:extLst>
              </a:tr>
              <a:tr h="15547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100.000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64.359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65.220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861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1,34%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100.000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107.600 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7.600 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7,60%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extLst>
                  <a:ext uri="{0D108BD9-81ED-4DB2-BD59-A6C34878D82A}">
                    <a16:rowId xmlns:a16="http://schemas.microsoft.com/office/drawing/2014/main" val="2638594643"/>
                  </a:ext>
                </a:extLst>
              </a:tr>
              <a:tr h="15547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200.000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117.559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120.420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2.861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2,43%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 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200.000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207.600 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7.600 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3,80%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98" marR="7998" marT="7998" marB="0" anchor="b"/>
                </a:tc>
                <a:extLst>
                  <a:ext uri="{0D108BD9-81ED-4DB2-BD59-A6C34878D82A}">
                    <a16:rowId xmlns:a16="http://schemas.microsoft.com/office/drawing/2014/main" val="1101902636"/>
                  </a:ext>
                </a:extLst>
              </a:tr>
            </a:tbl>
          </a:graphicData>
        </a:graphic>
      </p:graphicFrame>
      <p:pic>
        <p:nvPicPr>
          <p:cNvPr id="5" name="Immagine 4" descr="Marchio FIC.eps">
            <a:extLst>
              <a:ext uri="{FF2B5EF4-FFF2-40B4-BE49-F238E27FC236}">
                <a16:creationId xmlns:a16="http://schemas.microsoft.com/office/drawing/2014/main" id="{CC2D8EC1-915B-6E11-ABD8-844EE5456E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337" y="5855396"/>
            <a:ext cx="1136925" cy="809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3944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4F29E4F0-1761-2510-3E91-A55E7DAB43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7583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7966165"/>
              </p:ext>
            </p:extLst>
          </p:nvPr>
        </p:nvGraphicFramePr>
        <p:xfrm>
          <a:off x="501446" y="855407"/>
          <a:ext cx="10852354" cy="4505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87108">
                  <a:extLst>
                    <a:ext uri="{9D8B030D-6E8A-4147-A177-3AD203B41FA5}">
                      <a16:colId xmlns:a16="http://schemas.microsoft.com/office/drawing/2014/main" val="4065076718"/>
                    </a:ext>
                  </a:extLst>
                </a:gridCol>
                <a:gridCol w="722687">
                  <a:extLst>
                    <a:ext uri="{9D8B030D-6E8A-4147-A177-3AD203B41FA5}">
                      <a16:colId xmlns:a16="http://schemas.microsoft.com/office/drawing/2014/main" val="343116063"/>
                    </a:ext>
                  </a:extLst>
                </a:gridCol>
                <a:gridCol w="1011762">
                  <a:extLst>
                    <a:ext uri="{9D8B030D-6E8A-4147-A177-3AD203B41FA5}">
                      <a16:colId xmlns:a16="http://schemas.microsoft.com/office/drawing/2014/main" val="370329456"/>
                    </a:ext>
                  </a:extLst>
                </a:gridCol>
                <a:gridCol w="855180">
                  <a:extLst>
                    <a:ext uri="{9D8B030D-6E8A-4147-A177-3AD203B41FA5}">
                      <a16:colId xmlns:a16="http://schemas.microsoft.com/office/drawing/2014/main" val="3267669896"/>
                    </a:ext>
                  </a:extLst>
                </a:gridCol>
                <a:gridCol w="758822">
                  <a:extLst>
                    <a:ext uri="{9D8B030D-6E8A-4147-A177-3AD203B41FA5}">
                      <a16:colId xmlns:a16="http://schemas.microsoft.com/office/drawing/2014/main" val="1889342975"/>
                    </a:ext>
                  </a:extLst>
                </a:gridCol>
                <a:gridCol w="686552">
                  <a:extLst>
                    <a:ext uri="{9D8B030D-6E8A-4147-A177-3AD203B41FA5}">
                      <a16:colId xmlns:a16="http://schemas.microsoft.com/office/drawing/2014/main" val="823677295"/>
                    </a:ext>
                  </a:extLst>
                </a:gridCol>
                <a:gridCol w="770867">
                  <a:extLst>
                    <a:ext uri="{9D8B030D-6E8A-4147-A177-3AD203B41FA5}">
                      <a16:colId xmlns:a16="http://schemas.microsoft.com/office/drawing/2014/main" val="1164611917"/>
                    </a:ext>
                  </a:extLst>
                </a:gridCol>
                <a:gridCol w="987672">
                  <a:extLst>
                    <a:ext uri="{9D8B030D-6E8A-4147-A177-3AD203B41FA5}">
                      <a16:colId xmlns:a16="http://schemas.microsoft.com/office/drawing/2014/main" val="1648158059"/>
                    </a:ext>
                  </a:extLst>
                </a:gridCol>
                <a:gridCol w="903359">
                  <a:extLst>
                    <a:ext uri="{9D8B030D-6E8A-4147-A177-3AD203B41FA5}">
                      <a16:colId xmlns:a16="http://schemas.microsoft.com/office/drawing/2014/main" val="296339649"/>
                    </a:ext>
                  </a:extLst>
                </a:gridCol>
                <a:gridCol w="1168345">
                  <a:extLst>
                    <a:ext uri="{9D8B030D-6E8A-4147-A177-3AD203B41FA5}">
                      <a16:colId xmlns:a16="http://schemas.microsoft.com/office/drawing/2014/main" val="1971666278"/>
                    </a:ext>
                  </a:extLst>
                </a:gridCol>
              </a:tblGrid>
              <a:tr h="238315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Collaboratori Amministrativo - Gestionali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677309"/>
                  </a:ext>
                </a:extLst>
              </a:tr>
              <a:tr h="166641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9588161"/>
                  </a:ext>
                </a:extLst>
              </a:tr>
              <a:tr h="16664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 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Aliquota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8164539"/>
                  </a:ext>
                </a:extLst>
              </a:tr>
              <a:tr h="16664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INPS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35,00%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57265071"/>
                  </a:ext>
                </a:extLst>
              </a:tr>
              <a:tr h="16664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Redd. Fino a 15.000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14651787"/>
                  </a:ext>
                </a:extLst>
              </a:tr>
              <a:tr h="16664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Redd. Da 15.000 a 30.000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23%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43971140"/>
                  </a:ext>
                </a:extLst>
              </a:tr>
              <a:tr h="16664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Redd. Da 30.0000 a 43.000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25%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26512590"/>
                  </a:ext>
                </a:extLst>
              </a:tr>
              <a:tr h="16664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Redd. Da 43.000 a 65.000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35%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32907022"/>
                  </a:ext>
                </a:extLst>
              </a:tr>
              <a:tr h="16664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Oltre 65.000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43%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2422551"/>
                  </a:ext>
                </a:extLst>
              </a:tr>
              <a:tr h="16664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Add. Reg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0,90%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12235905"/>
                  </a:ext>
                </a:extLst>
              </a:tr>
              <a:tr h="16664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Add. Comun.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0,90%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00534301"/>
                  </a:ext>
                </a:extLst>
              </a:tr>
              <a:tr h="166641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96905941"/>
                  </a:ext>
                </a:extLst>
              </a:tr>
              <a:tr h="166641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63824570"/>
                  </a:ext>
                </a:extLst>
              </a:tr>
              <a:tr h="16664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Compensi sportivi nuovi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 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 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 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 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 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 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 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 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 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94180561"/>
                  </a:ext>
                </a:extLst>
              </a:tr>
              <a:tr h="1666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I Ipotesi: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IRPEF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Add. REG.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Add. Com.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Inps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Inps Az.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Inps Coll.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Netto coll.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Costo ASD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%inc.costo asd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99396411"/>
                  </a:ext>
                </a:extLst>
              </a:tr>
              <a:tr h="1666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5.000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5.000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5.000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4946880"/>
                  </a:ext>
                </a:extLst>
              </a:tr>
              <a:tr h="1666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1.750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1.167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583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9.417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11.167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12%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8006725"/>
                  </a:ext>
                </a:extLst>
              </a:tr>
              <a:tr h="1666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15.000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2.500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1.667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833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14.167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16.667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11%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99042943"/>
                  </a:ext>
                </a:extLst>
              </a:tr>
              <a:tr h="1666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20.000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1.150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45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45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3.750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2.500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1.250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17.510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22.500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13%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27812901"/>
                  </a:ext>
                </a:extLst>
              </a:tr>
              <a:tr h="1666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30.000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3.450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135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135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6.250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4.167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2.083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24.197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34.167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14%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22500439"/>
                  </a:ext>
                </a:extLst>
              </a:tr>
              <a:tr h="1666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30.658 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3.615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141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141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6.415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4.276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2.138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24.624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34.935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14%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1120562"/>
                  </a:ext>
                </a:extLst>
              </a:tr>
              <a:tr h="1666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40.000 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5.950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225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225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8.750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5.833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2.917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30.683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45.833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15%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36926140"/>
                  </a:ext>
                </a:extLst>
              </a:tr>
              <a:tr h="1666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50.000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9.150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315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315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11.250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7.500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3.750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36.470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57.500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15%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76579995"/>
                  </a:ext>
                </a:extLst>
              </a:tr>
              <a:tr h="1666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100.000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29.450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765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765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23.750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15.833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7.917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61.103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115.833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16%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46918977"/>
                  </a:ext>
                </a:extLst>
              </a:tr>
              <a:tr h="1666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200.000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72.450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1.665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1.665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0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116.303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215.833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8%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58926892"/>
                  </a:ext>
                </a:extLst>
              </a:tr>
            </a:tbl>
          </a:graphicData>
        </a:graphic>
      </p:graphicFrame>
      <p:pic>
        <p:nvPicPr>
          <p:cNvPr id="5" name="Immagine 4" descr="Marchio FIC.eps">
            <a:extLst>
              <a:ext uri="{FF2B5EF4-FFF2-40B4-BE49-F238E27FC236}">
                <a16:creationId xmlns:a16="http://schemas.microsoft.com/office/drawing/2014/main" id="{27CACF28-D4A2-1B68-9312-699BD5180A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337" y="5855396"/>
            <a:ext cx="1136925" cy="809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1073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572EF773-6E34-1C25-7471-1ED9B0141E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4829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2871785"/>
              </p:ext>
            </p:extLst>
          </p:nvPr>
        </p:nvGraphicFramePr>
        <p:xfrm>
          <a:off x="609600" y="967148"/>
          <a:ext cx="10744198" cy="40838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7337">
                  <a:extLst>
                    <a:ext uri="{9D8B030D-6E8A-4147-A177-3AD203B41FA5}">
                      <a16:colId xmlns:a16="http://schemas.microsoft.com/office/drawing/2014/main" val="1777614262"/>
                    </a:ext>
                  </a:extLst>
                </a:gridCol>
                <a:gridCol w="715484">
                  <a:extLst>
                    <a:ext uri="{9D8B030D-6E8A-4147-A177-3AD203B41FA5}">
                      <a16:colId xmlns:a16="http://schemas.microsoft.com/office/drawing/2014/main" val="783176197"/>
                    </a:ext>
                  </a:extLst>
                </a:gridCol>
                <a:gridCol w="1001679">
                  <a:extLst>
                    <a:ext uri="{9D8B030D-6E8A-4147-A177-3AD203B41FA5}">
                      <a16:colId xmlns:a16="http://schemas.microsoft.com/office/drawing/2014/main" val="4223819178"/>
                    </a:ext>
                  </a:extLst>
                </a:gridCol>
                <a:gridCol w="846657">
                  <a:extLst>
                    <a:ext uri="{9D8B030D-6E8A-4147-A177-3AD203B41FA5}">
                      <a16:colId xmlns:a16="http://schemas.microsoft.com/office/drawing/2014/main" val="145220285"/>
                    </a:ext>
                  </a:extLst>
                </a:gridCol>
                <a:gridCol w="751259">
                  <a:extLst>
                    <a:ext uri="{9D8B030D-6E8A-4147-A177-3AD203B41FA5}">
                      <a16:colId xmlns:a16="http://schemas.microsoft.com/office/drawing/2014/main" val="236710973"/>
                    </a:ext>
                  </a:extLst>
                </a:gridCol>
                <a:gridCol w="679711">
                  <a:extLst>
                    <a:ext uri="{9D8B030D-6E8A-4147-A177-3AD203B41FA5}">
                      <a16:colId xmlns:a16="http://schemas.microsoft.com/office/drawing/2014/main" val="1711411676"/>
                    </a:ext>
                  </a:extLst>
                </a:gridCol>
                <a:gridCol w="763186">
                  <a:extLst>
                    <a:ext uri="{9D8B030D-6E8A-4147-A177-3AD203B41FA5}">
                      <a16:colId xmlns:a16="http://schemas.microsoft.com/office/drawing/2014/main" val="1602163064"/>
                    </a:ext>
                  </a:extLst>
                </a:gridCol>
                <a:gridCol w="977829">
                  <a:extLst>
                    <a:ext uri="{9D8B030D-6E8A-4147-A177-3AD203B41FA5}">
                      <a16:colId xmlns:a16="http://schemas.microsoft.com/office/drawing/2014/main" val="469294591"/>
                    </a:ext>
                  </a:extLst>
                </a:gridCol>
                <a:gridCol w="894355">
                  <a:extLst>
                    <a:ext uri="{9D8B030D-6E8A-4147-A177-3AD203B41FA5}">
                      <a16:colId xmlns:a16="http://schemas.microsoft.com/office/drawing/2014/main" val="3405502834"/>
                    </a:ext>
                  </a:extLst>
                </a:gridCol>
                <a:gridCol w="1156701">
                  <a:extLst>
                    <a:ext uri="{9D8B030D-6E8A-4147-A177-3AD203B41FA5}">
                      <a16:colId xmlns:a16="http://schemas.microsoft.com/office/drawing/2014/main" val="49781272"/>
                    </a:ext>
                  </a:extLst>
                </a:gridCol>
              </a:tblGrid>
              <a:tr h="211343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Collaboratori Amministrativo - Gestionali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870257"/>
                  </a:ext>
                </a:extLst>
              </a:tr>
              <a:tr h="153277"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3926747350"/>
                  </a:ext>
                </a:extLst>
              </a:tr>
              <a:tr h="153277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Aliquota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1154062550"/>
                  </a:ext>
                </a:extLst>
              </a:tr>
              <a:tr h="153277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INPS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17,50%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4174101455"/>
                  </a:ext>
                </a:extLst>
              </a:tr>
              <a:tr h="153277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Redd. Fino a 15.000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0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4023561908"/>
                  </a:ext>
                </a:extLst>
              </a:tr>
              <a:tr h="153277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Redd. Da 15.000 a 30.000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23%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3584924425"/>
                  </a:ext>
                </a:extLst>
              </a:tr>
              <a:tr h="153277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Redd. Da 30.0000 a 43.000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25%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63111380"/>
                  </a:ext>
                </a:extLst>
              </a:tr>
              <a:tr h="153277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Redd. Da 43.000 a 65.000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35%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1132978205"/>
                  </a:ext>
                </a:extLst>
              </a:tr>
              <a:tr h="153277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Oltre 65.000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43%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3404274976"/>
                  </a:ext>
                </a:extLst>
              </a:tr>
              <a:tr h="153277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Add. Reg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0,90%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2012086775"/>
                  </a:ext>
                </a:extLst>
              </a:tr>
              <a:tr h="153277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Add. Comun.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0,90%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519634744"/>
                  </a:ext>
                </a:extLst>
              </a:tr>
              <a:tr h="153277"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2496544248"/>
                  </a:ext>
                </a:extLst>
              </a:tr>
              <a:tr h="153277"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2265522081"/>
                  </a:ext>
                </a:extLst>
              </a:tr>
              <a:tr h="153277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Compensi sportivi nuovi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2147432268"/>
                  </a:ext>
                </a:extLst>
              </a:tr>
              <a:tr h="1532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I Ipotesi: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IRPEF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Add. REG.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Add. Com.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Inps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Inps Az.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Inps Coll.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Netto coll.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Costo ASD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%inc.costo asd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1806484211"/>
                  </a:ext>
                </a:extLst>
              </a:tr>
              <a:tr h="1532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5.000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5.000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5.000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0%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829803827"/>
                  </a:ext>
                </a:extLst>
              </a:tr>
              <a:tr h="1532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10.000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875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583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292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9.708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10.583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6%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2779185687"/>
                  </a:ext>
                </a:extLst>
              </a:tr>
              <a:tr h="1532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15.000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2.500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1.667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833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14.167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16.667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11%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520037967"/>
                  </a:ext>
                </a:extLst>
              </a:tr>
              <a:tr h="1532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20.000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1.150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45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45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3.750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2.500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1.250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17.510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22.500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13%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882092013"/>
                  </a:ext>
                </a:extLst>
              </a:tr>
              <a:tr h="1532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30.000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3.450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135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135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6.250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4.167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2.083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24.197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34.167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14%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3870395146"/>
                  </a:ext>
                </a:extLst>
              </a:tr>
              <a:tr h="1532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30.658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3.615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141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141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6.415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4.276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2.138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24.624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34.935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14%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855773681"/>
                  </a:ext>
                </a:extLst>
              </a:tr>
              <a:tr h="1532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40.000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5.950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225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225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8.750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5.833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2.917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30.683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45.833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15%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612441667"/>
                  </a:ext>
                </a:extLst>
              </a:tr>
              <a:tr h="1532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50.000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9.150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315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315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11.250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7.500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3.750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36.470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57.500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15%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1340456725"/>
                  </a:ext>
                </a:extLst>
              </a:tr>
              <a:tr h="1532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100.000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29.450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765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765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23.750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15.833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7.917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61.103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115.833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16%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3243854971"/>
                  </a:ext>
                </a:extLst>
              </a:tr>
              <a:tr h="1532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200.000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72.450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1.665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1.665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116.303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215.833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>
                          <a:effectLst/>
                        </a:rPr>
                        <a:t>8%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3350107332"/>
                  </a:ext>
                </a:extLst>
              </a:tr>
            </a:tbl>
          </a:graphicData>
        </a:graphic>
      </p:graphicFrame>
      <p:pic>
        <p:nvPicPr>
          <p:cNvPr id="5" name="Immagine 4" descr="Marchio FIC.eps">
            <a:extLst>
              <a:ext uri="{FF2B5EF4-FFF2-40B4-BE49-F238E27FC236}">
                <a16:creationId xmlns:a16="http://schemas.microsoft.com/office/drawing/2014/main" id="{9C5CB2BF-9F04-FAE8-3404-9A740A5D3C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337" y="5855396"/>
            <a:ext cx="1136925" cy="809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0879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8EE26E7D-5228-6447-ADFF-920ABE7F0D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altLang="it-IT" sz="3200" dirty="0">
                <a:latin typeface="Arial" panose="020B0604020202020204" pitchFamily="34" charset="0"/>
                <a:cs typeface="Arial" panose="020B0604020202020204" pitchFamily="34" charset="0"/>
              </a:rPr>
              <a:t>DIPENDENTI PUBBLICHE AMMINISTRAZIONI</a:t>
            </a:r>
            <a:endParaRPr lang="it-IT" sz="3200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9814605"/>
              </p:ext>
            </p:extLst>
          </p:nvPr>
        </p:nvGraphicFramePr>
        <p:xfrm>
          <a:off x="1169377" y="1791514"/>
          <a:ext cx="9126415" cy="29279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7314">
                  <a:extLst>
                    <a:ext uri="{9D8B030D-6E8A-4147-A177-3AD203B41FA5}">
                      <a16:colId xmlns:a16="http://schemas.microsoft.com/office/drawing/2014/main" val="3447500611"/>
                    </a:ext>
                  </a:extLst>
                </a:gridCol>
                <a:gridCol w="1752715">
                  <a:extLst>
                    <a:ext uri="{9D8B030D-6E8A-4147-A177-3AD203B41FA5}">
                      <a16:colId xmlns:a16="http://schemas.microsoft.com/office/drawing/2014/main" val="1900091746"/>
                    </a:ext>
                  </a:extLst>
                </a:gridCol>
                <a:gridCol w="2798193">
                  <a:extLst>
                    <a:ext uri="{9D8B030D-6E8A-4147-A177-3AD203B41FA5}">
                      <a16:colId xmlns:a16="http://schemas.microsoft.com/office/drawing/2014/main" val="4275754691"/>
                    </a:ext>
                  </a:extLst>
                </a:gridCol>
                <a:gridCol w="2798193">
                  <a:extLst>
                    <a:ext uri="{9D8B030D-6E8A-4147-A177-3AD203B41FA5}">
                      <a16:colId xmlns:a16="http://schemas.microsoft.com/office/drawing/2014/main" val="2066244458"/>
                    </a:ext>
                  </a:extLst>
                </a:gridCol>
              </a:tblGrid>
              <a:tr h="861169">
                <a:tc>
                  <a:txBody>
                    <a:bodyPr/>
                    <a:lstStyle/>
                    <a:p>
                      <a:r>
                        <a:rPr lang="it-IT" sz="1600" dirty="0"/>
                        <a:t>SETTORE</a:t>
                      </a:r>
                    </a:p>
                  </a:txBody>
                  <a:tcPr marL="121912" marR="121912" marT="60963" marB="60963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TIPOLOGIA RAPPORTO</a:t>
                      </a:r>
                    </a:p>
                  </a:txBody>
                  <a:tcPr marL="121912" marR="121912" marT="60963" marB="60963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ADEMPIMENTO</a:t>
                      </a:r>
                    </a:p>
                  </a:txBody>
                  <a:tcPr marL="121912" marR="121912" marT="60963" marB="60963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COMMITTENTE</a:t>
                      </a:r>
                    </a:p>
                  </a:txBody>
                  <a:tcPr marL="121912" marR="121912" marT="60963" marB="60963"/>
                </a:tc>
                <a:extLst>
                  <a:ext uri="{0D108BD9-81ED-4DB2-BD59-A6C34878D82A}">
                    <a16:rowId xmlns:a16="http://schemas.microsoft.com/office/drawing/2014/main" val="1671391249"/>
                  </a:ext>
                </a:extLst>
              </a:tr>
              <a:tr h="861169">
                <a:tc>
                  <a:txBody>
                    <a:bodyPr/>
                    <a:lstStyle/>
                    <a:p>
                      <a:r>
                        <a:rPr lang="it-IT" sz="1600" dirty="0"/>
                        <a:t>DILETTANTISTICO</a:t>
                      </a:r>
                    </a:p>
                  </a:txBody>
                  <a:tcPr marL="121912" marR="121912" marT="60963" marB="60963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VOLONTARIO</a:t>
                      </a:r>
                    </a:p>
                  </a:txBody>
                  <a:tcPr marL="121912" marR="121912" marT="60963" marB="60963"/>
                </a:tc>
                <a:tc>
                  <a:txBody>
                    <a:bodyPr/>
                    <a:lstStyle/>
                    <a:p>
                      <a:pPr marL="0" marR="0" indent="0" algn="l" defTabSz="4977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COMUNICAZIONE AMM.NE</a:t>
                      </a:r>
                      <a:r>
                        <a:rPr lang="it-IT" sz="1600" baseline="0" dirty="0"/>
                        <a:t> DI COMPETENZA</a:t>
                      </a:r>
                      <a:endParaRPr lang="it-IT" sz="1600" dirty="0"/>
                    </a:p>
                  </a:txBody>
                  <a:tcPr marL="121912" marR="121912" marT="60963" marB="60963"/>
                </a:tc>
                <a:tc>
                  <a:txBody>
                    <a:bodyPr/>
                    <a:lstStyle/>
                    <a:p>
                      <a:pPr marL="0" marR="0" indent="0" algn="l" defTabSz="4977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ASD/SSD – Non previsti altri</a:t>
                      </a:r>
                      <a:r>
                        <a:rPr lang="it-IT" sz="1600" baseline="0" dirty="0"/>
                        <a:t> soggetti</a:t>
                      </a:r>
                      <a:endParaRPr lang="it-IT" sz="1600" dirty="0"/>
                    </a:p>
                  </a:txBody>
                  <a:tcPr marL="121912" marR="121912" marT="60963" marB="60963"/>
                </a:tc>
                <a:extLst>
                  <a:ext uri="{0D108BD9-81ED-4DB2-BD59-A6C34878D82A}">
                    <a16:rowId xmlns:a16="http://schemas.microsoft.com/office/drawing/2014/main" val="3294223312"/>
                  </a:ext>
                </a:extLst>
              </a:tr>
              <a:tr h="1205633">
                <a:tc>
                  <a:txBody>
                    <a:bodyPr/>
                    <a:lstStyle/>
                    <a:p>
                      <a:r>
                        <a:rPr lang="it-IT" sz="1600" dirty="0"/>
                        <a:t>DILETTANTISTICO</a:t>
                      </a:r>
                    </a:p>
                  </a:txBody>
                  <a:tcPr marL="121912" marR="121912" marT="60963" marB="60963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REMUNERATO</a:t>
                      </a:r>
                    </a:p>
                  </a:txBody>
                  <a:tcPr marL="121912" marR="121912" marT="60963" marB="60963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AUTORIZZAZIONE AMM.NE</a:t>
                      </a:r>
                      <a:r>
                        <a:rPr lang="it-IT" sz="1600" baseline="0" dirty="0"/>
                        <a:t> DI COMPETENZA</a:t>
                      </a:r>
                      <a:endParaRPr lang="it-IT" sz="1600" dirty="0"/>
                    </a:p>
                    <a:p>
                      <a:pPr marL="0" marR="0" indent="0" algn="l" defTabSz="4977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dirty="0"/>
                    </a:p>
                  </a:txBody>
                  <a:tcPr marL="121912" marR="121912" marT="60963" marB="60963"/>
                </a:tc>
                <a:tc>
                  <a:txBody>
                    <a:bodyPr/>
                    <a:lstStyle/>
                    <a:p>
                      <a:pPr marL="0" marR="0" indent="0" algn="l" defTabSz="4977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ASD/SSD – Non previsti altri</a:t>
                      </a:r>
                      <a:r>
                        <a:rPr lang="it-IT" sz="1600" baseline="0" dirty="0"/>
                        <a:t> soggetti</a:t>
                      </a:r>
                      <a:endParaRPr lang="it-IT" sz="1600" dirty="0"/>
                    </a:p>
                  </a:txBody>
                  <a:tcPr marL="121912" marR="121912" marT="60963" marB="60963"/>
                </a:tc>
                <a:extLst>
                  <a:ext uri="{0D108BD9-81ED-4DB2-BD59-A6C34878D82A}">
                    <a16:rowId xmlns:a16="http://schemas.microsoft.com/office/drawing/2014/main" val="2743591258"/>
                  </a:ext>
                </a:extLst>
              </a:tr>
            </a:tbl>
          </a:graphicData>
        </a:graphic>
      </p:graphicFrame>
      <p:pic>
        <p:nvPicPr>
          <p:cNvPr id="4" name="Immagine 3" descr="Marchio FIC.eps">
            <a:extLst>
              <a:ext uri="{FF2B5EF4-FFF2-40B4-BE49-F238E27FC236}">
                <a16:creationId xmlns:a16="http://schemas.microsoft.com/office/drawing/2014/main" id="{B3BD5272-BB39-9908-ECAC-D20F58CFE6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337" y="5855396"/>
            <a:ext cx="1136925" cy="809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0487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E4F3A871-B811-D870-6C7E-D406C36642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altLang="it-IT" sz="3200" dirty="0">
                <a:latin typeface="Arial" panose="020B0604020202020204" pitchFamily="34" charset="0"/>
                <a:cs typeface="Arial" panose="020B0604020202020204" pitchFamily="34" charset="0"/>
              </a:rPr>
              <a:t>COLLABORAZIONI AMMINISTRATIVO - GESTIONALI</a:t>
            </a:r>
            <a:endParaRPr lang="it-IT" sz="3200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8783088"/>
              </p:ext>
            </p:extLst>
          </p:nvPr>
        </p:nvGraphicFramePr>
        <p:xfrm>
          <a:off x="838200" y="1796819"/>
          <a:ext cx="10346365" cy="3127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9379">
                  <a:extLst>
                    <a:ext uri="{9D8B030D-6E8A-4147-A177-3AD203B41FA5}">
                      <a16:colId xmlns:a16="http://schemas.microsoft.com/office/drawing/2014/main" val="1900091746"/>
                    </a:ext>
                  </a:extLst>
                </a:gridCol>
                <a:gridCol w="3663493">
                  <a:extLst>
                    <a:ext uri="{9D8B030D-6E8A-4147-A177-3AD203B41FA5}">
                      <a16:colId xmlns:a16="http://schemas.microsoft.com/office/drawing/2014/main" val="4275754691"/>
                    </a:ext>
                  </a:extLst>
                </a:gridCol>
                <a:gridCol w="3663493">
                  <a:extLst>
                    <a:ext uri="{9D8B030D-6E8A-4147-A177-3AD203B41FA5}">
                      <a16:colId xmlns:a16="http://schemas.microsoft.com/office/drawing/2014/main" val="1864172843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r>
                        <a:rPr lang="it-IT" sz="1800" dirty="0"/>
                        <a:t>Tipologia</a:t>
                      </a:r>
                      <a:r>
                        <a:rPr lang="it-IT" sz="1800" baseline="0" dirty="0"/>
                        <a:t> di contratto</a:t>
                      </a:r>
                      <a:endParaRPr lang="it-IT" sz="1800" dirty="0"/>
                    </a:p>
                  </a:txBody>
                  <a:tcPr marL="121912" marR="121912" marT="60957" marB="60957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Valutazioni</a:t>
                      </a:r>
                    </a:p>
                  </a:txBody>
                  <a:tcPr marL="121912" marR="121912" marT="60957" marB="60957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Committenti</a:t>
                      </a:r>
                    </a:p>
                  </a:txBody>
                  <a:tcPr marL="121912" marR="121912" marT="60957" marB="60957"/>
                </a:tc>
                <a:extLst>
                  <a:ext uri="{0D108BD9-81ED-4DB2-BD59-A6C34878D82A}">
                    <a16:rowId xmlns:a16="http://schemas.microsoft.com/office/drawing/2014/main" val="1671391249"/>
                  </a:ext>
                </a:extLst>
              </a:tr>
              <a:tr h="1044359">
                <a:tc>
                  <a:txBody>
                    <a:bodyPr/>
                    <a:lstStyle/>
                    <a:p>
                      <a:r>
                        <a:rPr lang="it-IT" sz="1800" dirty="0"/>
                        <a:t>Collaborazione</a:t>
                      </a:r>
                      <a:r>
                        <a:rPr lang="it-IT" sz="1800" baseline="0" dirty="0"/>
                        <a:t> coordinata e continuativa</a:t>
                      </a:r>
                      <a:endParaRPr lang="it-IT" sz="1800" dirty="0"/>
                    </a:p>
                  </a:txBody>
                  <a:tcPr marL="121912" marR="121912" marT="60957" marB="60957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E’ necessario valutare le modalità di espletamento della prestazione non essendo applicabili</a:t>
                      </a:r>
                      <a:r>
                        <a:rPr lang="it-IT" sz="1800" baseline="0" dirty="0"/>
                        <a:t> le disposizioni per il lavoro sportivo</a:t>
                      </a:r>
                      <a:endParaRPr lang="it-IT" sz="1800" dirty="0"/>
                    </a:p>
                  </a:txBody>
                  <a:tcPr marL="121912" marR="121912" marT="60957" marB="60957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ASD, SSD, FSN, DSA, EPS.</a:t>
                      </a:r>
                    </a:p>
                  </a:txBody>
                  <a:tcPr marL="121912" marR="121912" marT="60957" marB="60957"/>
                </a:tc>
                <a:extLst>
                  <a:ext uri="{0D108BD9-81ED-4DB2-BD59-A6C34878D82A}">
                    <a16:rowId xmlns:a16="http://schemas.microsoft.com/office/drawing/2014/main" val="1099569572"/>
                  </a:ext>
                </a:extLst>
              </a:tr>
              <a:tr h="1044359">
                <a:tc>
                  <a:txBody>
                    <a:bodyPr/>
                    <a:lstStyle/>
                    <a:p>
                      <a:r>
                        <a:rPr lang="it-IT" sz="1800" dirty="0"/>
                        <a:t>Lavoro subordinato</a:t>
                      </a:r>
                    </a:p>
                  </a:txBody>
                  <a:tcPr marL="121912" marR="121912" marT="60957" marB="60957"/>
                </a:tc>
                <a:tc>
                  <a:txBody>
                    <a:bodyPr/>
                    <a:lstStyle/>
                    <a:p>
                      <a:pPr marL="0" marR="0" indent="0" algn="l" defTabSz="4977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/>
                        <a:t>Nei casi in cui non ricorrano i presupposti per il lavoro autonomo nella forma di co.co.co.</a:t>
                      </a:r>
                    </a:p>
                  </a:txBody>
                  <a:tcPr marL="121912" marR="121912" marT="60957" marB="60957"/>
                </a:tc>
                <a:tc>
                  <a:txBody>
                    <a:bodyPr/>
                    <a:lstStyle/>
                    <a:p>
                      <a:pPr marL="0" marR="0" indent="0" algn="l" defTabSz="4977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/>
                        <a:t>Tutti</a:t>
                      </a:r>
                    </a:p>
                  </a:txBody>
                  <a:tcPr marL="121912" marR="121912" marT="60957" marB="60957"/>
                </a:tc>
                <a:extLst>
                  <a:ext uri="{0D108BD9-81ED-4DB2-BD59-A6C34878D82A}">
                    <a16:rowId xmlns:a16="http://schemas.microsoft.com/office/drawing/2014/main" val="3294223312"/>
                  </a:ext>
                </a:extLst>
              </a:tr>
            </a:tbl>
          </a:graphicData>
        </a:graphic>
      </p:graphicFrame>
      <p:pic>
        <p:nvPicPr>
          <p:cNvPr id="4" name="Immagine 3" descr="Marchio FIC.eps">
            <a:extLst>
              <a:ext uri="{FF2B5EF4-FFF2-40B4-BE49-F238E27FC236}">
                <a16:creationId xmlns:a16="http://schemas.microsoft.com/office/drawing/2014/main" id="{C5694CFC-26D4-CE89-C00A-5ABF7E0219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337" y="5855396"/>
            <a:ext cx="1136925" cy="809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7474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0110200F-B14A-8FCC-997E-887E313F27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altLang="it-IT" sz="3200" dirty="0">
                <a:latin typeface="Arial" panose="020B0604020202020204" pitchFamily="34" charset="0"/>
                <a:cs typeface="Arial" panose="020B0604020202020204" pitchFamily="34" charset="0"/>
              </a:rPr>
              <a:t>COLLABORAZIONI AMMINISTRATIVO - GESTIONALI</a:t>
            </a:r>
            <a:endParaRPr lang="it-IT" sz="3200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837100"/>
              </p:ext>
            </p:extLst>
          </p:nvPr>
        </p:nvGraphicFramePr>
        <p:xfrm>
          <a:off x="838200" y="1796819"/>
          <a:ext cx="10346367" cy="3127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5411">
                  <a:extLst>
                    <a:ext uri="{9D8B030D-6E8A-4147-A177-3AD203B41FA5}">
                      <a16:colId xmlns:a16="http://schemas.microsoft.com/office/drawing/2014/main" val="1900091746"/>
                    </a:ext>
                  </a:extLst>
                </a:gridCol>
                <a:gridCol w="3845478">
                  <a:extLst>
                    <a:ext uri="{9D8B030D-6E8A-4147-A177-3AD203B41FA5}">
                      <a16:colId xmlns:a16="http://schemas.microsoft.com/office/drawing/2014/main" val="4275754691"/>
                    </a:ext>
                  </a:extLst>
                </a:gridCol>
                <a:gridCol w="3845478">
                  <a:extLst>
                    <a:ext uri="{9D8B030D-6E8A-4147-A177-3AD203B41FA5}">
                      <a16:colId xmlns:a16="http://schemas.microsoft.com/office/drawing/2014/main" val="2926771301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r>
                        <a:rPr lang="it-IT" sz="1800" dirty="0"/>
                        <a:t>Tipologia</a:t>
                      </a:r>
                      <a:r>
                        <a:rPr lang="it-IT" sz="1800" baseline="0" dirty="0"/>
                        <a:t> di contratto</a:t>
                      </a:r>
                      <a:endParaRPr lang="it-IT" sz="1800" dirty="0"/>
                    </a:p>
                  </a:txBody>
                  <a:tcPr marL="121912" marR="121912" marT="60957" marB="60957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Trattamento Previdenziale</a:t>
                      </a:r>
                    </a:p>
                  </a:txBody>
                  <a:tcPr marL="121912" marR="121912" marT="60957" marB="60957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Trattamento Fiscale</a:t>
                      </a:r>
                    </a:p>
                  </a:txBody>
                  <a:tcPr marL="121912" marR="121912" marT="60957" marB="60957"/>
                </a:tc>
                <a:extLst>
                  <a:ext uri="{0D108BD9-81ED-4DB2-BD59-A6C34878D82A}">
                    <a16:rowId xmlns:a16="http://schemas.microsoft.com/office/drawing/2014/main" val="1671391249"/>
                  </a:ext>
                </a:extLst>
              </a:tr>
              <a:tr h="1044359">
                <a:tc>
                  <a:txBody>
                    <a:bodyPr/>
                    <a:lstStyle/>
                    <a:p>
                      <a:r>
                        <a:rPr lang="it-IT" sz="1800" dirty="0"/>
                        <a:t>Collaborazione</a:t>
                      </a:r>
                      <a:r>
                        <a:rPr lang="it-IT" sz="1800" baseline="0" dirty="0"/>
                        <a:t> coordinata e continuativa</a:t>
                      </a:r>
                      <a:endParaRPr lang="it-IT" sz="1800" dirty="0"/>
                    </a:p>
                  </a:txBody>
                  <a:tcPr marL="121912" marR="121912" marT="60957" marB="60957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Aliquota Ordinaria: 35,03</a:t>
                      </a:r>
                    </a:p>
                    <a:p>
                      <a:r>
                        <a:rPr lang="it-IT" sz="1800" dirty="0"/>
                        <a:t>Soglia esenzione:5.000</a:t>
                      </a:r>
                    </a:p>
                    <a:p>
                      <a:r>
                        <a:rPr lang="it-IT" sz="1800" dirty="0"/>
                        <a:t>Riduzione</a:t>
                      </a:r>
                      <a:r>
                        <a:rPr lang="it-IT" sz="1800" baseline="0" dirty="0"/>
                        <a:t> aliquota: 50% fino al 31/12/2027</a:t>
                      </a:r>
                      <a:endParaRPr lang="it-IT" sz="1800" dirty="0"/>
                    </a:p>
                  </a:txBody>
                  <a:tcPr marL="121912" marR="121912" marT="60957" marB="60957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Soglia esenzione:</a:t>
                      </a:r>
                      <a:r>
                        <a:rPr lang="it-IT" sz="1800" baseline="0" dirty="0"/>
                        <a:t> 15.000</a:t>
                      </a:r>
                      <a:endParaRPr lang="it-IT" sz="1800" dirty="0"/>
                    </a:p>
                  </a:txBody>
                  <a:tcPr marL="121912" marR="121912" marT="60957" marB="60957"/>
                </a:tc>
                <a:extLst>
                  <a:ext uri="{0D108BD9-81ED-4DB2-BD59-A6C34878D82A}">
                    <a16:rowId xmlns:a16="http://schemas.microsoft.com/office/drawing/2014/main" val="1099569572"/>
                  </a:ext>
                </a:extLst>
              </a:tr>
              <a:tr h="1044359">
                <a:tc>
                  <a:txBody>
                    <a:bodyPr/>
                    <a:lstStyle/>
                    <a:p>
                      <a:r>
                        <a:rPr lang="it-IT" sz="1800" dirty="0"/>
                        <a:t>Lavoro subordinato</a:t>
                      </a:r>
                    </a:p>
                  </a:txBody>
                  <a:tcPr marL="121912" marR="121912" marT="60957" marB="60957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Ordinarie senza agevolazioni</a:t>
                      </a:r>
                    </a:p>
                  </a:txBody>
                  <a:tcPr marL="121912" marR="121912" marT="60957" marB="60957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Soglia esenzione: 15.000</a:t>
                      </a:r>
                    </a:p>
                  </a:txBody>
                  <a:tcPr marL="121912" marR="121912" marT="60957" marB="60957"/>
                </a:tc>
                <a:extLst>
                  <a:ext uri="{0D108BD9-81ED-4DB2-BD59-A6C34878D82A}">
                    <a16:rowId xmlns:a16="http://schemas.microsoft.com/office/drawing/2014/main" val="3294223312"/>
                  </a:ext>
                </a:extLst>
              </a:tr>
            </a:tbl>
          </a:graphicData>
        </a:graphic>
      </p:graphicFrame>
      <p:pic>
        <p:nvPicPr>
          <p:cNvPr id="4" name="Immagine 3" descr="Marchio FIC.eps">
            <a:extLst>
              <a:ext uri="{FF2B5EF4-FFF2-40B4-BE49-F238E27FC236}">
                <a16:creationId xmlns:a16="http://schemas.microsoft.com/office/drawing/2014/main" id="{BEFD0AE4-AC26-F906-6390-32D34A964F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337" y="5855396"/>
            <a:ext cx="1136925" cy="809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7010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39006855-FA57-11F3-D93A-0331773571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altLang="it-IT" sz="2400" dirty="0">
                <a:latin typeface="Arial" panose="020B0604020202020204" pitchFamily="34" charset="0"/>
                <a:cs typeface="Arial" panose="020B0604020202020204" pitchFamily="34" charset="0"/>
              </a:rPr>
              <a:t>PREMI CORRISPOSTI A TESSERATI E TECNICI IN OCCASIONE DI MANIFESTAZIONI SPORTIVE </a:t>
            </a:r>
            <a:endParaRPr lang="it-IT" sz="2400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5656362"/>
              </p:ext>
            </p:extLst>
          </p:nvPr>
        </p:nvGraphicFramePr>
        <p:xfrm>
          <a:off x="838200" y="1796819"/>
          <a:ext cx="9819968" cy="1908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9984">
                  <a:extLst>
                    <a:ext uri="{9D8B030D-6E8A-4147-A177-3AD203B41FA5}">
                      <a16:colId xmlns:a16="http://schemas.microsoft.com/office/drawing/2014/main" val="4275754691"/>
                    </a:ext>
                  </a:extLst>
                </a:gridCol>
                <a:gridCol w="4909984">
                  <a:extLst>
                    <a:ext uri="{9D8B030D-6E8A-4147-A177-3AD203B41FA5}">
                      <a16:colId xmlns:a16="http://schemas.microsoft.com/office/drawing/2014/main" val="2926771301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r>
                        <a:rPr lang="it-IT" sz="1800" dirty="0"/>
                        <a:t>Trattamento Previdenziale</a:t>
                      </a:r>
                    </a:p>
                  </a:txBody>
                  <a:tcPr marL="121912" marR="121912" marT="60957" marB="60957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Trattamento Fiscale</a:t>
                      </a:r>
                    </a:p>
                  </a:txBody>
                  <a:tcPr marL="121912" marR="121912" marT="60957" marB="60957"/>
                </a:tc>
                <a:extLst>
                  <a:ext uri="{0D108BD9-81ED-4DB2-BD59-A6C34878D82A}">
                    <a16:rowId xmlns:a16="http://schemas.microsoft.com/office/drawing/2014/main" val="1671391249"/>
                  </a:ext>
                </a:extLst>
              </a:tr>
              <a:tr h="1044359">
                <a:tc>
                  <a:txBody>
                    <a:bodyPr/>
                    <a:lstStyle/>
                    <a:p>
                      <a:r>
                        <a:rPr lang="it-IT" sz="1800" dirty="0"/>
                        <a:t>Nessuno</a:t>
                      </a:r>
                    </a:p>
                  </a:txBody>
                  <a:tcPr marL="121912" marR="121912" marT="60957" marB="60957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Ritenuta a titolo di imposta: 20%</a:t>
                      </a:r>
                    </a:p>
                  </a:txBody>
                  <a:tcPr marL="121912" marR="121912" marT="60957" marB="60957"/>
                </a:tc>
                <a:extLst>
                  <a:ext uri="{0D108BD9-81ED-4DB2-BD59-A6C34878D82A}">
                    <a16:rowId xmlns:a16="http://schemas.microsoft.com/office/drawing/2014/main" val="1099569572"/>
                  </a:ext>
                </a:extLst>
              </a:tr>
            </a:tbl>
          </a:graphicData>
        </a:graphic>
      </p:graphicFrame>
      <p:pic>
        <p:nvPicPr>
          <p:cNvPr id="4" name="Immagine 3" descr="Marchio FIC.eps">
            <a:extLst>
              <a:ext uri="{FF2B5EF4-FFF2-40B4-BE49-F238E27FC236}">
                <a16:creationId xmlns:a16="http://schemas.microsoft.com/office/drawing/2014/main" id="{F9DFB0C1-4EBF-A993-D59A-F70B23FDA7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337" y="5855396"/>
            <a:ext cx="1136925" cy="809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8155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3166650B-81B5-D98B-5369-3302CA2C85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ENTRATA IN VIGORE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it-IT" sz="4800" dirty="0"/>
          </a:p>
          <a:p>
            <a:pPr algn="ctr"/>
            <a:endParaRPr lang="it-IT" sz="4800" dirty="0"/>
          </a:p>
          <a:p>
            <a:pPr algn="ctr"/>
            <a:r>
              <a:rPr lang="it-IT" sz="4800" dirty="0"/>
              <a:t>1 GENNAIO 2023</a:t>
            </a:r>
          </a:p>
        </p:txBody>
      </p:sp>
      <p:pic>
        <p:nvPicPr>
          <p:cNvPr id="5" name="Immagine 4" descr="Marchio FIC.eps">
            <a:extLst>
              <a:ext uri="{FF2B5EF4-FFF2-40B4-BE49-F238E27FC236}">
                <a16:creationId xmlns:a16="http://schemas.microsoft.com/office/drawing/2014/main" id="{5A4B0A95-C624-2913-CDD4-8C098CFFF3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337" y="5855396"/>
            <a:ext cx="1136925" cy="809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105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45B28BC9-4215-5AC1-33B8-BC1840EC36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23192" y="365125"/>
            <a:ext cx="10430608" cy="725121"/>
          </a:xfrm>
        </p:spPr>
        <p:txBody>
          <a:bodyPr>
            <a:normAutofit/>
          </a:bodyPr>
          <a:lstStyle/>
          <a:p>
            <a:pPr algn="ctr"/>
            <a:r>
              <a:rPr lang="it-IT" altLang="it-IT" sz="3200" dirty="0">
                <a:latin typeface="Arial" panose="020B0604020202020204" pitchFamily="34" charset="0"/>
                <a:cs typeface="Arial" panose="020B0604020202020204" pitchFamily="34" charset="0"/>
              </a:rPr>
              <a:t>LAVORO SPORTIVO</a:t>
            </a:r>
            <a:endParaRPr lang="it-IT" sz="32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0301474"/>
              </p:ext>
            </p:extLst>
          </p:nvPr>
        </p:nvGraphicFramePr>
        <p:xfrm>
          <a:off x="923191" y="1090251"/>
          <a:ext cx="9951285" cy="4236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51285">
                  <a:extLst>
                    <a:ext uri="{9D8B030D-6E8A-4147-A177-3AD203B41FA5}">
                      <a16:colId xmlns:a16="http://schemas.microsoft.com/office/drawing/2014/main" val="3243487988"/>
                    </a:ext>
                  </a:extLst>
                </a:gridCol>
              </a:tblGrid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MANSIONI</a:t>
                      </a:r>
                    </a:p>
                  </a:txBody>
                  <a:tcPr marL="121920" marR="121920" marT="60945" marB="60945"/>
                </a:tc>
                <a:extLst>
                  <a:ext uri="{0D108BD9-81ED-4DB2-BD59-A6C34878D82A}">
                    <a16:rowId xmlns:a16="http://schemas.microsoft.com/office/drawing/2014/main" val="3161580763"/>
                  </a:ext>
                </a:extLst>
              </a:tr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Atleta</a:t>
                      </a:r>
                    </a:p>
                  </a:txBody>
                  <a:tcPr marL="121920" marR="121920" marT="60945" marB="60945"/>
                </a:tc>
                <a:extLst>
                  <a:ext uri="{0D108BD9-81ED-4DB2-BD59-A6C34878D82A}">
                    <a16:rowId xmlns:a16="http://schemas.microsoft.com/office/drawing/2014/main" val="2993185421"/>
                  </a:ext>
                </a:extLst>
              </a:tr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Allenatore</a:t>
                      </a:r>
                    </a:p>
                  </a:txBody>
                  <a:tcPr marL="121920" marR="121920" marT="60945" marB="60945"/>
                </a:tc>
                <a:extLst>
                  <a:ext uri="{0D108BD9-81ED-4DB2-BD59-A6C34878D82A}">
                    <a16:rowId xmlns:a16="http://schemas.microsoft.com/office/drawing/2014/main" val="995988035"/>
                  </a:ext>
                </a:extLst>
              </a:tr>
              <a:tr h="353216">
                <a:tc>
                  <a:txBody>
                    <a:bodyPr/>
                    <a:lstStyle/>
                    <a:p>
                      <a:pPr marL="0" marR="0" indent="0" algn="ctr" defTabSz="4977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/>
                        <a:t>Istruttore</a:t>
                      </a:r>
                    </a:p>
                  </a:txBody>
                  <a:tcPr marL="121920" marR="121920" marT="60945" marB="60945"/>
                </a:tc>
                <a:extLst>
                  <a:ext uri="{0D108BD9-81ED-4DB2-BD59-A6C34878D82A}">
                    <a16:rowId xmlns:a16="http://schemas.microsoft.com/office/drawing/2014/main" val="1446458573"/>
                  </a:ext>
                </a:extLst>
              </a:tr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Direttore</a:t>
                      </a:r>
                      <a:r>
                        <a:rPr lang="it-IT" sz="1800" baseline="0" dirty="0"/>
                        <a:t> Tecnico</a:t>
                      </a:r>
                      <a:endParaRPr lang="it-IT" sz="1800" dirty="0"/>
                    </a:p>
                  </a:txBody>
                  <a:tcPr marL="121920" marR="121920" marT="60945" marB="60945"/>
                </a:tc>
                <a:extLst>
                  <a:ext uri="{0D108BD9-81ED-4DB2-BD59-A6C34878D82A}">
                    <a16:rowId xmlns:a16="http://schemas.microsoft.com/office/drawing/2014/main" val="1500634207"/>
                  </a:ext>
                </a:extLst>
              </a:tr>
              <a:tr h="353216">
                <a:tc>
                  <a:txBody>
                    <a:bodyPr/>
                    <a:lstStyle/>
                    <a:p>
                      <a:pPr marL="0" marR="0" indent="0" algn="ctr" defTabSz="4977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/>
                        <a:t>Direttore Sportivo</a:t>
                      </a:r>
                    </a:p>
                  </a:txBody>
                  <a:tcPr marL="121920" marR="121920" marT="60945" marB="60945"/>
                </a:tc>
                <a:extLst>
                  <a:ext uri="{0D108BD9-81ED-4DB2-BD59-A6C34878D82A}">
                    <a16:rowId xmlns:a16="http://schemas.microsoft.com/office/drawing/2014/main" val="2224858766"/>
                  </a:ext>
                </a:extLst>
              </a:tr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Preparatore Atletico</a:t>
                      </a:r>
                    </a:p>
                  </a:txBody>
                  <a:tcPr marL="121920" marR="121920" marT="60945" marB="60945"/>
                </a:tc>
                <a:extLst>
                  <a:ext uri="{0D108BD9-81ED-4DB2-BD59-A6C34878D82A}">
                    <a16:rowId xmlns:a16="http://schemas.microsoft.com/office/drawing/2014/main" val="1722028338"/>
                  </a:ext>
                </a:extLst>
              </a:tr>
              <a:tr h="3532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/>
                        <a:t>Direttore</a:t>
                      </a:r>
                      <a:r>
                        <a:rPr lang="it-IT" sz="1800" baseline="0" dirty="0"/>
                        <a:t> di Gara</a:t>
                      </a:r>
                      <a:endParaRPr lang="it-IT" sz="1800" dirty="0"/>
                    </a:p>
                  </a:txBody>
                  <a:tcPr marL="121920" marR="121920" marT="60945" marB="60945"/>
                </a:tc>
                <a:extLst>
                  <a:ext uri="{0D108BD9-81ED-4DB2-BD59-A6C34878D82A}">
                    <a16:rowId xmlns:a16="http://schemas.microsoft.com/office/drawing/2014/main" val="1048615365"/>
                  </a:ext>
                </a:extLst>
              </a:tr>
              <a:tr h="597769">
                <a:tc>
                  <a:txBody>
                    <a:bodyPr/>
                    <a:lstStyle/>
                    <a:p>
                      <a:pPr marL="0" marR="0" indent="0" algn="ctr" defTabSz="4977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sng" dirty="0"/>
                        <a:t>Ogni tesserato che svolga verso corrispettivo una mansione necessaria per lo svolgimento di attività sportiva sulla base dei regolamenti di FSN, DSA, EPS</a:t>
                      </a:r>
                    </a:p>
                  </a:txBody>
                  <a:tcPr marL="121920" marR="121920" marT="60945" marB="60945"/>
                </a:tc>
                <a:extLst>
                  <a:ext uri="{0D108BD9-81ED-4DB2-BD59-A6C34878D82A}">
                    <a16:rowId xmlns:a16="http://schemas.microsoft.com/office/drawing/2014/main" val="4159429149"/>
                  </a:ext>
                </a:extLst>
              </a:tr>
              <a:tr h="353216">
                <a:tc>
                  <a:txBody>
                    <a:bodyPr/>
                    <a:lstStyle/>
                    <a:p>
                      <a:pPr marL="0" marR="0" indent="0" algn="ctr" defTabSz="4977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sng" dirty="0"/>
                        <a:t>Sono esclusi coloro</a:t>
                      </a:r>
                      <a:r>
                        <a:rPr lang="it-IT" sz="1800" u="sng" baseline="0" dirty="0"/>
                        <a:t> che svolgono mansioni amministrativo-gestionali</a:t>
                      </a:r>
                      <a:endParaRPr lang="it-IT" sz="1800" u="sng" dirty="0"/>
                    </a:p>
                  </a:txBody>
                  <a:tcPr marL="121920" marR="121920" marT="60945" marB="60945"/>
                </a:tc>
                <a:extLst>
                  <a:ext uri="{0D108BD9-81ED-4DB2-BD59-A6C34878D82A}">
                    <a16:rowId xmlns:a16="http://schemas.microsoft.com/office/drawing/2014/main" val="3786473596"/>
                  </a:ext>
                </a:extLst>
              </a:tr>
            </a:tbl>
          </a:graphicData>
        </a:graphic>
      </p:graphicFrame>
      <p:pic>
        <p:nvPicPr>
          <p:cNvPr id="5" name="Immagine 4" descr="Marchio FIC.eps">
            <a:extLst>
              <a:ext uri="{FF2B5EF4-FFF2-40B4-BE49-F238E27FC236}">
                <a16:creationId xmlns:a16="http://schemas.microsoft.com/office/drawing/2014/main" id="{81A1CFBD-29C1-A245-C8A2-25F6545081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337" y="5855396"/>
            <a:ext cx="1136925" cy="809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226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74CDFD52-3A3F-DF3D-96E3-A406D43CF7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LAVORO SPORTIVO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9337816"/>
              </p:ext>
            </p:extLst>
          </p:nvPr>
        </p:nvGraphicFramePr>
        <p:xfrm>
          <a:off x="838200" y="1826684"/>
          <a:ext cx="10730408" cy="4482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0408">
                  <a:extLst>
                    <a:ext uri="{9D8B030D-6E8A-4147-A177-3AD203B41FA5}">
                      <a16:colId xmlns:a16="http://schemas.microsoft.com/office/drawing/2014/main" val="3243487988"/>
                    </a:ext>
                  </a:extLst>
                </a:gridCol>
              </a:tblGrid>
              <a:tr h="948508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TIPOLOGIA</a:t>
                      </a:r>
                      <a:r>
                        <a:rPr lang="it-IT" sz="2400" baseline="0" dirty="0"/>
                        <a:t> DI CONTRATTO</a:t>
                      </a:r>
                      <a:endParaRPr lang="it-IT" sz="2400" dirty="0"/>
                    </a:p>
                  </a:txBody>
                  <a:tcPr marL="121920" marR="121920" marT="60949" marB="60949"/>
                </a:tc>
                <a:extLst>
                  <a:ext uri="{0D108BD9-81ED-4DB2-BD59-A6C34878D82A}">
                    <a16:rowId xmlns:a16="http://schemas.microsoft.com/office/drawing/2014/main" val="3161580763"/>
                  </a:ext>
                </a:extLst>
              </a:tr>
              <a:tr h="948508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it-IT" sz="2400" dirty="0"/>
                        <a:t>Lavoro Subordinato</a:t>
                      </a:r>
                    </a:p>
                  </a:txBody>
                  <a:tcPr marL="121920" marR="121920" marT="60949" marB="60949"/>
                </a:tc>
                <a:extLst>
                  <a:ext uri="{0D108BD9-81ED-4DB2-BD59-A6C34878D82A}">
                    <a16:rowId xmlns:a16="http://schemas.microsoft.com/office/drawing/2014/main" val="2993185421"/>
                  </a:ext>
                </a:extLst>
              </a:tr>
              <a:tr h="948508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it-IT" sz="2400" dirty="0"/>
                        <a:t>Lavoro Autonomo</a:t>
                      </a:r>
                    </a:p>
                  </a:txBody>
                  <a:tcPr marL="121920" marR="121920" marT="60949" marB="60949"/>
                </a:tc>
                <a:extLst>
                  <a:ext uri="{0D108BD9-81ED-4DB2-BD59-A6C34878D82A}">
                    <a16:rowId xmlns:a16="http://schemas.microsoft.com/office/drawing/2014/main" val="995988035"/>
                  </a:ext>
                </a:extLst>
              </a:tr>
              <a:tr h="1637111">
                <a:tc>
                  <a:txBody>
                    <a:bodyPr/>
                    <a:lstStyle/>
                    <a:p>
                      <a:pPr marL="0" lvl="0" indent="0">
                        <a:buFont typeface="+mj-lt"/>
                        <a:buNone/>
                      </a:pPr>
                      <a:r>
                        <a:rPr lang="it-IT" sz="2400" dirty="0">
                          <a:solidFill>
                            <a:schemeClr val="tx1"/>
                          </a:solidFill>
                        </a:rPr>
                        <a:t>Lavoro Autonomo nella forma di collaborazione coordinata e continuativa ai sensi dell’art. 409 c.p.c. </a:t>
                      </a:r>
                    </a:p>
                  </a:txBody>
                  <a:tcPr marL="121920" marR="121920" marT="60949" marB="60949"/>
                </a:tc>
                <a:extLst>
                  <a:ext uri="{0D108BD9-81ED-4DB2-BD59-A6C34878D82A}">
                    <a16:rowId xmlns:a16="http://schemas.microsoft.com/office/drawing/2014/main" val="1446458573"/>
                  </a:ext>
                </a:extLst>
              </a:tr>
            </a:tbl>
          </a:graphicData>
        </a:graphic>
      </p:graphicFrame>
      <p:pic>
        <p:nvPicPr>
          <p:cNvPr id="5" name="Immagine 4" descr="Marchio FIC.eps">
            <a:extLst>
              <a:ext uri="{FF2B5EF4-FFF2-40B4-BE49-F238E27FC236}">
                <a16:creationId xmlns:a16="http://schemas.microsoft.com/office/drawing/2014/main" id="{3A606481-C36A-83CB-7AC4-857F514EE2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337" y="5855396"/>
            <a:ext cx="1136925" cy="809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639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AB2A2966-6FE8-1F33-24B3-87B908C9A3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PRESUNZIONI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6246910"/>
              </p:ext>
            </p:extLst>
          </p:nvPr>
        </p:nvGraphicFramePr>
        <p:xfrm>
          <a:off x="838201" y="1556240"/>
          <a:ext cx="10591800" cy="3566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91800">
                  <a:extLst>
                    <a:ext uri="{9D8B030D-6E8A-4147-A177-3AD203B41FA5}">
                      <a16:colId xmlns:a16="http://schemas.microsoft.com/office/drawing/2014/main" val="2211333078"/>
                    </a:ext>
                  </a:extLst>
                </a:gridCol>
              </a:tblGrid>
              <a:tr h="587142">
                <a:tc>
                  <a:txBody>
                    <a:bodyPr/>
                    <a:lstStyle/>
                    <a:p>
                      <a:pPr algn="ctr"/>
                      <a:r>
                        <a:rPr lang="it-IT" sz="1900" dirty="0"/>
                        <a:t>Lavoro</a:t>
                      </a:r>
                      <a:r>
                        <a:rPr lang="it-IT" sz="1900" baseline="0" dirty="0"/>
                        <a:t> Autonomo  nella forma di collaborazione coordinata e continuativa</a:t>
                      </a:r>
                      <a:endParaRPr lang="it-IT" sz="1900" dirty="0"/>
                    </a:p>
                  </a:txBody>
                  <a:tcPr marL="121920" marR="121920" marT="60957" marB="60957"/>
                </a:tc>
                <a:extLst>
                  <a:ext uri="{0D108BD9-81ED-4DB2-BD59-A6C34878D82A}">
                    <a16:rowId xmlns:a16="http://schemas.microsoft.com/office/drawing/2014/main" val="3646452633"/>
                  </a:ext>
                </a:extLst>
              </a:tr>
              <a:tr h="587142">
                <a:tc>
                  <a:txBody>
                    <a:bodyPr/>
                    <a:lstStyle/>
                    <a:p>
                      <a:r>
                        <a:rPr lang="it-IT" sz="1900" dirty="0"/>
                        <a:t>Il</a:t>
                      </a:r>
                      <a:r>
                        <a:rPr lang="it-IT" sz="1900" baseline="0" dirty="0"/>
                        <a:t> rapporto si presume di collaborazione coordinata e continuativa nei seguenti casi:</a:t>
                      </a:r>
                      <a:endParaRPr lang="it-IT" sz="1900" dirty="0"/>
                    </a:p>
                  </a:txBody>
                  <a:tcPr marL="121920" marR="121920" marT="60957" marB="60957"/>
                </a:tc>
                <a:extLst>
                  <a:ext uri="{0D108BD9-81ED-4DB2-BD59-A6C34878D82A}">
                    <a16:rowId xmlns:a16="http://schemas.microsoft.com/office/drawing/2014/main" val="1253474251"/>
                  </a:ext>
                </a:extLst>
              </a:tr>
              <a:tr h="1043816">
                <a:tc>
                  <a:txBody>
                    <a:bodyPr/>
                    <a:lstStyle/>
                    <a:p>
                      <a:r>
                        <a:rPr lang="it-IT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a) la durata delle prestazioni oggetto del contratto, pur avendo carattere continuativo, non supera le diciotto ore settimanali, escluso il tempo dedicato alla partecipazione a manifestazioni sportive; </a:t>
                      </a:r>
                      <a:endParaRPr lang="it-IT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57" marB="60957"/>
                </a:tc>
                <a:extLst>
                  <a:ext uri="{0D108BD9-81ED-4DB2-BD59-A6C34878D82A}">
                    <a16:rowId xmlns:a16="http://schemas.microsoft.com/office/drawing/2014/main" val="4190298640"/>
                  </a:ext>
                </a:extLst>
              </a:tr>
              <a:tr h="1348265">
                <a:tc>
                  <a:txBody>
                    <a:bodyPr/>
                    <a:lstStyle/>
                    <a:p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b) le prestazioni oggetto del contratto risultano coordinate sotto il profilo tecnico-sportivo, in osservanza dei regolamenti delle Federazioni Sportive Nazionali, delle Discipline Sportive Associate e degli Enti di Promozione Sportiva.</a:t>
                      </a:r>
                      <a:endParaRPr lang="it-IT" sz="1900" dirty="0"/>
                    </a:p>
                  </a:txBody>
                  <a:tcPr marL="121920" marR="121920" marT="60957" marB="60957"/>
                </a:tc>
                <a:extLst>
                  <a:ext uri="{0D108BD9-81ED-4DB2-BD59-A6C34878D82A}">
                    <a16:rowId xmlns:a16="http://schemas.microsoft.com/office/drawing/2014/main" val="1664668940"/>
                  </a:ext>
                </a:extLst>
              </a:tr>
            </a:tbl>
          </a:graphicData>
        </a:graphic>
      </p:graphicFrame>
      <p:pic>
        <p:nvPicPr>
          <p:cNvPr id="5" name="Immagine 4" descr="Marchio FIC.eps">
            <a:extLst>
              <a:ext uri="{FF2B5EF4-FFF2-40B4-BE49-F238E27FC236}">
                <a16:creationId xmlns:a16="http://schemas.microsoft.com/office/drawing/2014/main" id="{99F88DE2-79B9-0F99-49BA-6874790A5B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337" y="5855396"/>
            <a:ext cx="1136925" cy="809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918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80455461-3ECD-8707-0DC8-D704336033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VOLONTARI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8614686"/>
              </p:ext>
            </p:extLst>
          </p:nvPr>
        </p:nvGraphicFramePr>
        <p:xfrm>
          <a:off x="838201" y="1556240"/>
          <a:ext cx="10591800" cy="3291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91800">
                  <a:extLst>
                    <a:ext uri="{9D8B030D-6E8A-4147-A177-3AD203B41FA5}">
                      <a16:colId xmlns:a16="http://schemas.microsoft.com/office/drawing/2014/main" val="2211333078"/>
                    </a:ext>
                  </a:extLst>
                </a:gridCol>
              </a:tblGrid>
              <a:tr h="397119">
                <a:tc>
                  <a:txBody>
                    <a:bodyPr/>
                    <a:lstStyle/>
                    <a:p>
                      <a:pPr algn="ctr"/>
                      <a:r>
                        <a:rPr lang="it-IT" sz="1900" dirty="0"/>
                        <a:t>CHI</a:t>
                      </a:r>
                      <a:r>
                        <a:rPr lang="it-IT" sz="1900" baseline="0" dirty="0"/>
                        <a:t> PUO AVVALERSI DELLE PRESTAZIONI AMATORIALI</a:t>
                      </a:r>
                      <a:endParaRPr lang="it-IT" sz="1900" dirty="0"/>
                    </a:p>
                  </a:txBody>
                  <a:tcPr marL="121920" marR="121920" marT="60957" marB="60957"/>
                </a:tc>
                <a:extLst>
                  <a:ext uri="{0D108BD9-81ED-4DB2-BD59-A6C34878D82A}">
                    <a16:rowId xmlns:a16="http://schemas.microsoft.com/office/drawing/2014/main" val="3646452633"/>
                  </a:ext>
                </a:extLst>
              </a:tr>
              <a:tr h="397119">
                <a:tc>
                  <a:txBody>
                    <a:bodyPr/>
                    <a:lstStyle/>
                    <a:p>
                      <a:r>
                        <a:rPr lang="it-IT" sz="1900" dirty="0"/>
                        <a:t>ASD</a:t>
                      </a:r>
                      <a:r>
                        <a:rPr lang="it-IT" sz="1900" baseline="0" dirty="0"/>
                        <a:t> E SSD – Riconosciuti dal Coni e/o dal CIP</a:t>
                      </a:r>
                      <a:endParaRPr lang="it-IT" sz="1900" dirty="0"/>
                    </a:p>
                  </a:txBody>
                  <a:tcPr marL="121920" marR="121920" marT="60957" marB="60957"/>
                </a:tc>
                <a:extLst>
                  <a:ext uri="{0D108BD9-81ED-4DB2-BD59-A6C34878D82A}">
                    <a16:rowId xmlns:a16="http://schemas.microsoft.com/office/drawing/2014/main" val="1253474251"/>
                  </a:ext>
                </a:extLst>
              </a:tr>
              <a:tr h="397119">
                <a:tc>
                  <a:txBody>
                    <a:bodyPr/>
                    <a:lstStyle/>
                    <a:p>
                      <a:pPr marL="0" marR="0" indent="0" algn="l" defTabSz="4977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900" dirty="0"/>
                        <a:t>FSN – Riconosciuti dal Coni </a:t>
                      </a:r>
                      <a:r>
                        <a:rPr lang="it-IT" sz="1900" baseline="0" dirty="0"/>
                        <a:t>e/o dal CIP</a:t>
                      </a:r>
                      <a:endParaRPr lang="it-IT" sz="1900" dirty="0"/>
                    </a:p>
                  </a:txBody>
                  <a:tcPr marL="121920" marR="121920" marT="60957" marB="60957"/>
                </a:tc>
                <a:extLst>
                  <a:ext uri="{0D108BD9-81ED-4DB2-BD59-A6C34878D82A}">
                    <a16:rowId xmlns:a16="http://schemas.microsoft.com/office/drawing/2014/main" val="4190298640"/>
                  </a:ext>
                </a:extLst>
              </a:tr>
              <a:tr h="397119">
                <a:tc>
                  <a:txBody>
                    <a:bodyPr/>
                    <a:lstStyle/>
                    <a:p>
                      <a:pPr marL="0" marR="0" indent="0" algn="l" defTabSz="4977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900" dirty="0"/>
                        <a:t>DSA</a:t>
                      </a:r>
                      <a:r>
                        <a:rPr lang="it-IT" sz="1900" baseline="0" dirty="0"/>
                        <a:t>– Riconosciuti dal Coni e/o dal CIP</a:t>
                      </a:r>
                      <a:endParaRPr lang="it-IT" sz="1900" dirty="0"/>
                    </a:p>
                  </a:txBody>
                  <a:tcPr marL="121920" marR="121920" marT="60957" marB="60957"/>
                </a:tc>
                <a:extLst>
                  <a:ext uri="{0D108BD9-81ED-4DB2-BD59-A6C34878D82A}">
                    <a16:rowId xmlns:a16="http://schemas.microsoft.com/office/drawing/2014/main" val="1664668940"/>
                  </a:ext>
                </a:extLst>
              </a:tr>
              <a:tr h="397119">
                <a:tc>
                  <a:txBody>
                    <a:bodyPr/>
                    <a:lstStyle/>
                    <a:p>
                      <a:pPr marL="0" marR="0" indent="0" algn="l" defTabSz="4977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900" dirty="0"/>
                        <a:t>EPS</a:t>
                      </a:r>
                      <a:r>
                        <a:rPr lang="it-IT" sz="1900" baseline="0" dirty="0"/>
                        <a:t>– Riconosciuti dal Coni e/o dal CIP</a:t>
                      </a:r>
                      <a:endParaRPr lang="it-IT" sz="1900" dirty="0"/>
                    </a:p>
                  </a:txBody>
                  <a:tcPr marL="121920" marR="121920" marT="60957" marB="60957"/>
                </a:tc>
                <a:extLst>
                  <a:ext uri="{0D108BD9-81ED-4DB2-BD59-A6C34878D82A}">
                    <a16:rowId xmlns:a16="http://schemas.microsoft.com/office/drawing/2014/main" val="1773660948"/>
                  </a:ext>
                </a:extLst>
              </a:tr>
              <a:tr h="397119">
                <a:tc>
                  <a:txBody>
                    <a:bodyPr/>
                    <a:lstStyle/>
                    <a:p>
                      <a:r>
                        <a:rPr lang="it-IT" sz="1900" dirty="0"/>
                        <a:t>CONI</a:t>
                      </a:r>
                    </a:p>
                  </a:txBody>
                  <a:tcPr marL="121920" marR="121920" marT="60957" marB="60957"/>
                </a:tc>
                <a:extLst>
                  <a:ext uri="{0D108BD9-81ED-4DB2-BD59-A6C34878D82A}">
                    <a16:rowId xmlns:a16="http://schemas.microsoft.com/office/drawing/2014/main" val="447353789"/>
                  </a:ext>
                </a:extLst>
              </a:tr>
              <a:tr h="397119">
                <a:tc>
                  <a:txBody>
                    <a:bodyPr/>
                    <a:lstStyle/>
                    <a:p>
                      <a:r>
                        <a:rPr lang="it-IT" sz="1900" dirty="0"/>
                        <a:t>CIP</a:t>
                      </a:r>
                    </a:p>
                  </a:txBody>
                  <a:tcPr marL="121920" marR="121920" marT="60957" marB="60957"/>
                </a:tc>
                <a:extLst>
                  <a:ext uri="{0D108BD9-81ED-4DB2-BD59-A6C34878D82A}">
                    <a16:rowId xmlns:a16="http://schemas.microsoft.com/office/drawing/2014/main" val="2214510511"/>
                  </a:ext>
                </a:extLst>
              </a:tr>
              <a:tr h="397119">
                <a:tc>
                  <a:txBody>
                    <a:bodyPr/>
                    <a:lstStyle/>
                    <a:p>
                      <a:r>
                        <a:rPr lang="it-IT" sz="1900" dirty="0"/>
                        <a:t>Sport e Salute Spa</a:t>
                      </a:r>
                    </a:p>
                  </a:txBody>
                  <a:tcPr marL="121920" marR="121920" marT="60957" marB="60957"/>
                </a:tc>
                <a:extLst>
                  <a:ext uri="{0D108BD9-81ED-4DB2-BD59-A6C34878D82A}">
                    <a16:rowId xmlns:a16="http://schemas.microsoft.com/office/drawing/2014/main" val="3190796139"/>
                  </a:ext>
                </a:extLst>
              </a:tr>
            </a:tbl>
          </a:graphicData>
        </a:graphic>
      </p:graphicFrame>
      <p:pic>
        <p:nvPicPr>
          <p:cNvPr id="5" name="Immagine 4" descr="Marchio FIC.eps">
            <a:extLst>
              <a:ext uri="{FF2B5EF4-FFF2-40B4-BE49-F238E27FC236}">
                <a16:creationId xmlns:a16="http://schemas.microsoft.com/office/drawing/2014/main" id="{C0967444-173E-683D-F746-D332F6C67E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337" y="5855396"/>
            <a:ext cx="1136925" cy="809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856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870F0700-63CF-08D6-088B-D1AA6CBBA3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PRESTAZIONE VOLONTARI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4339837"/>
              </p:ext>
            </p:extLst>
          </p:nvPr>
        </p:nvGraphicFramePr>
        <p:xfrm>
          <a:off x="838200" y="1690689"/>
          <a:ext cx="11018440" cy="3733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8440">
                  <a:extLst>
                    <a:ext uri="{9D8B030D-6E8A-4147-A177-3AD203B41FA5}">
                      <a16:colId xmlns:a16="http://schemas.microsoft.com/office/drawing/2014/main" val="3243487988"/>
                    </a:ext>
                  </a:extLst>
                </a:gridCol>
              </a:tblGrid>
              <a:tr h="409321">
                <a:tc>
                  <a:txBody>
                    <a:bodyPr/>
                    <a:lstStyle/>
                    <a:p>
                      <a:pPr algn="ctr"/>
                      <a:endParaRPr lang="it-IT" sz="2100" dirty="0"/>
                    </a:p>
                  </a:txBody>
                  <a:tcPr marL="121920" marR="121920" marT="60964" marB="60964"/>
                </a:tc>
                <a:extLst>
                  <a:ext uri="{0D108BD9-81ED-4DB2-BD59-A6C34878D82A}">
                    <a16:rowId xmlns:a16="http://schemas.microsoft.com/office/drawing/2014/main" val="3161580763"/>
                  </a:ext>
                </a:extLst>
              </a:tr>
              <a:tr h="705721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it-IT" sz="2100" dirty="0"/>
                        <a:t>Attività</a:t>
                      </a:r>
                      <a:r>
                        <a:rPr lang="it-IT" sz="2100" baseline="0" dirty="0"/>
                        <a:t> rientranti nell’attività istituzionale dell’Ente svolta da soggetti che gratuitamente mettono a disposizione il proprio tempo e le proprie competenze</a:t>
                      </a:r>
                      <a:endParaRPr lang="it-IT" sz="2100" dirty="0"/>
                    </a:p>
                  </a:txBody>
                  <a:tcPr marL="121920" marR="121920" marT="60964" marB="60964"/>
                </a:tc>
                <a:extLst>
                  <a:ext uri="{0D108BD9-81ED-4DB2-BD59-A6C34878D82A}">
                    <a16:rowId xmlns:a16="http://schemas.microsoft.com/office/drawing/2014/main" val="995988035"/>
                  </a:ext>
                </a:extLst>
              </a:tr>
              <a:tr h="409306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it-IT" sz="2100" dirty="0"/>
                        <a:t>Incompatibili</a:t>
                      </a:r>
                      <a:r>
                        <a:rPr lang="it-IT" sz="2100" baseline="0" dirty="0"/>
                        <a:t> con qualsiasi forma di lavoro, subordinato o autonomo, a favore dell’ente.</a:t>
                      </a:r>
                      <a:endParaRPr lang="it-IT" sz="2100" dirty="0"/>
                    </a:p>
                  </a:txBody>
                  <a:tcPr marL="121920" marR="121920" marT="60956" marB="60956"/>
                </a:tc>
                <a:extLst>
                  <a:ext uri="{0D108BD9-81ED-4DB2-BD59-A6C34878D82A}">
                    <a16:rowId xmlns:a16="http://schemas.microsoft.com/office/drawing/2014/main" val="3071305479"/>
                  </a:ext>
                </a:extLst>
              </a:tr>
              <a:tr h="409306">
                <a:tc>
                  <a:txBody>
                    <a:bodyPr/>
                    <a:lstStyle/>
                    <a:p>
                      <a:pPr marL="342900" marR="0" indent="-342900" algn="l" defTabSz="4977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it-IT" sz="2100" dirty="0"/>
                        <a:t>Obbligo per gli enti dilettantistici di assicurare i volontari per responsabilità civile verso terzi. </a:t>
                      </a:r>
                    </a:p>
                  </a:txBody>
                  <a:tcPr marL="121920" marR="121920" marT="60956" marB="60956"/>
                </a:tc>
                <a:extLst>
                  <a:ext uri="{0D108BD9-81ED-4DB2-BD59-A6C34878D82A}">
                    <a16:rowId xmlns:a16="http://schemas.microsoft.com/office/drawing/2014/main" val="4214076471"/>
                  </a:ext>
                </a:extLst>
              </a:tr>
              <a:tr h="409321">
                <a:tc>
                  <a:txBody>
                    <a:bodyPr/>
                    <a:lstStyle/>
                    <a:p>
                      <a:pPr marL="342900" marR="0" indent="-342900" algn="l" defTabSz="4977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it-IT" sz="2100" dirty="0"/>
                        <a:t>Assoluta Gratuità prestazione</a:t>
                      </a:r>
                    </a:p>
                  </a:txBody>
                  <a:tcPr marL="121920" marR="121920" marT="60964" marB="60964"/>
                </a:tc>
                <a:extLst>
                  <a:ext uri="{0D108BD9-81ED-4DB2-BD59-A6C34878D82A}">
                    <a16:rowId xmlns:a16="http://schemas.microsoft.com/office/drawing/2014/main" val="1500634207"/>
                  </a:ext>
                </a:extLst>
              </a:tr>
              <a:tr h="409321">
                <a:tc>
                  <a:txBody>
                    <a:bodyPr/>
                    <a:lstStyle/>
                    <a:p>
                      <a:pPr marL="342900" marR="0" indent="-342900" algn="l" defTabSz="4977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it-IT" sz="2100" dirty="0"/>
                        <a:t>Possono essere corrisposti:</a:t>
                      </a:r>
                    </a:p>
                  </a:txBody>
                  <a:tcPr marL="121920" marR="121920" marT="60964" marB="60964"/>
                </a:tc>
                <a:extLst>
                  <a:ext uri="{0D108BD9-81ED-4DB2-BD59-A6C34878D82A}">
                    <a16:rowId xmlns:a16="http://schemas.microsoft.com/office/drawing/2014/main" val="2224858766"/>
                  </a:ext>
                </a:extLst>
              </a:tr>
              <a:tr h="718948">
                <a:tc>
                  <a:txBody>
                    <a:bodyPr/>
                    <a:lstStyle/>
                    <a:p>
                      <a:pPr marL="840654" lvl="1" indent="-342900">
                        <a:buFont typeface="Wingdings" panose="05000000000000000000" pitchFamily="2" charset="2"/>
                        <a:buChar char="ü"/>
                      </a:pPr>
                      <a:r>
                        <a:rPr lang="it-IT" sz="2100" dirty="0"/>
                        <a:t>Rimborsi spese analitici per viaggio trasporto, vitto e alloggio fuori dal comune di residenza</a:t>
                      </a:r>
                    </a:p>
                    <a:p>
                      <a:pPr marL="840654" lvl="1" indent="-342900">
                        <a:buFont typeface="Wingdings" panose="05000000000000000000" pitchFamily="2" charset="2"/>
                        <a:buChar char="ü"/>
                      </a:pPr>
                      <a:r>
                        <a:rPr lang="it-IT" sz="2100" dirty="0"/>
                        <a:t>I Rimborsi non concorrono al reddito imponibile del percipiente</a:t>
                      </a:r>
                    </a:p>
                  </a:txBody>
                  <a:tcPr marL="121920" marR="121920" marT="60964" marB="60964"/>
                </a:tc>
                <a:extLst>
                  <a:ext uri="{0D108BD9-81ED-4DB2-BD59-A6C34878D82A}">
                    <a16:rowId xmlns:a16="http://schemas.microsoft.com/office/drawing/2014/main" val="1722028338"/>
                  </a:ext>
                </a:extLst>
              </a:tr>
            </a:tbl>
          </a:graphicData>
        </a:graphic>
      </p:graphicFrame>
      <p:pic>
        <p:nvPicPr>
          <p:cNvPr id="5" name="Immagine 4" descr="Marchio FIC.eps">
            <a:extLst>
              <a:ext uri="{FF2B5EF4-FFF2-40B4-BE49-F238E27FC236}">
                <a16:creationId xmlns:a16="http://schemas.microsoft.com/office/drawing/2014/main" id="{4B82AD2D-0A9B-44AE-9ACC-7493C2F996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337" y="5855396"/>
            <a:ext cx="1136925" cy="809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604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30CE782B-3E53-B680-542C-413C3D6298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LAVORO SPORTIVO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6754457"/>
              </p:ext>
            </p:extLst>
          </p:nvPr>
        </p:nvGraphicFramePr>
        <p:xfrm>
          <a:off x="838200" y="1826683"/>
          <a:ext cx="10515600" cy="2775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3243487988"/>
                    </a:ext>
                  </a:extLst>
                </a:gridCol>
              </a:tblGrid>
              <a:tr h="70260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CERTIFICAZIONE CONTRATTI</a:t>
                      </a:r>
                    </a:p>
                  </a:txBody>
                  <a:tcPr marL="121911" marR="121911" marT="60961" marB="60961"/>
                </a:tc>
                <a:extLst>
                  <a:ext uri="{0D108BD9-81ED-4DB2-BD59-A6C34878D82A}">
                    <a16:rowId xmlns:a16="http://schemas.microsoft.com/office/drawing/2014/main" val="3161580763"/>
                  </a:ext>
                </a:extLst>
              </a:tr>
              <a:tr h="808474">
                <a:tc>
                  <a:txBody>
                    <a:bodyPr/>
                    <a:lstStyle/>
                    <a:p>
                      <a:pPr algn="ctr"/>
                      <a:endParaRPr lang="it-IT" sz="2400" dirty="0"/>
                    </a:p>
                    <a:p>
                      <a:pPr algn="ctr"/>
                      <a:r>
                        <a:rPr lang="it-IT" sz="2400" dirty="0"/>
                        <a:t>Accordi Collettivi</a:t>
                      </a:r>
                      <a:r>
                        <a:rPr lang="it-IT" sz="2400" baseline="0" dirty="0"/>
                        <a:t> per individuazione indici</a:t>
                      </a:r>
                      <a:endParaRPr lang="it-IT" sz="2400" dirty="0"/>
                    </a:p>
                  </a:txBody>
                  <a:tcPr marL="121911" marR="121911" marT="60961" marB="60961"/>
                </a:tc>
                <a:extLst>
                  <a:ext uri="{0D108BD9-81ED-4DB2-BD59-A6C34878D82A}">
                    <a16:rowId xmlns:a16="http://schemas.microsoft.com/office/drawing/2014/main" val="2993185421"/>
                  </a:ext>
                </a:extLst>
              </a:tr>
              <a:tr h="1126088">
                <a:tc>
                  <a:txBody>
                    <a:bodyPr/>
                    <a:lstStyle/>
                    <a:p>
                      <a:pPr algn="ctr"/>
                      <a:endParaRPr lang="it-IT" sz="2400" dirty="0"/>
                    </a:p>
                    <a:p>
                      <a:pPr algn="ctr"/>
                      <a:r>
                        <a:rPr lang="it-IT" sz="2400" dirty="0"/>
                        <a:t>In mancanza di accordi collettivi</a:t>
                      </a:r>
                      <a:r>
                        <a:rPr lang="it-IT" sz="2400" baseline="0" dirty="0"/>
                        <a:t> applicazione indici individuati con DPCM o Decreto Ministero Sport entro 9 mesi dall’entrata in vigore del decreto n.36 </a:t>
                      </a:r>
                      <a:endParaRPr lang="it-IT" sz="2400" dirty="0"/>
                    </a:p>
                  </a:txBody>
                  <a:tcPr marL="121911" marR="121911" marT="60961" marB="60961"/>
                </a:tc>
                <a:extLst>
                  <a:ext uri="{0D108BD9-81ED-4DB2-BD59-A6C34878D82A}">
                    <a16:rowId xmlns:a16="http://schemas.microsoft.com/office/drawing/2014/main" val="995988035"/>
                  </a:ext>
                </a:extLst>
              </a:tr>
            </a:tbl>
          </a:graphicData>
        </a:graphic>
      </p:graphicFrame>
      <p:pic>
        <p:nvPicPr>
          <p:cNvPr id="5" name="Immagine 4" descr="Marchio FIC.eps">
            <a:extLst>
              <a:ext uri="{FF2B5EF4-FFF2-40B4-BE49-F238E27FC236}">
                <a16:creationId xmlns:a16="http://schemas.microsoft.com/office/drawing/2014/main" id="{8C13DD37-5E83-52C3-8AD2-5DCC7391A6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337" y="5855396"/>
            <a:ext cx="1136925" cy="809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503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1A507286-E0E1-51EA-82C3-20DFE9C15A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LAVORO SUBORDINATO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7122716"/>
              </p:ext>
            </p:extLst>
          </p:nvPr>
        </p:nvGraphicFramePr>
        <p:xfrm>
          <a:off x="422786" y="1307690"/>
          <a:ext cx="11159613" cy="4267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9613">
                  <a:extLst>
                    <a:ext uri="{9D8B030D-6E8A-4147-A177-3AD203B41FA5}">
                      <a16:colId xmlns:a16="http://schemas.microsoft.com/office/drawing/2014/main" val="1706034219"/>
                    </a:ext>
                  </a:extLst>
                </a:gridCol>
              </a:tblGrid>
              <a:tr h="432596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Altre specificità</a:t>
                      </a:r>
                      <a:r>
                        <a:rPr lang="it-IT" sz="2400" baseline="0" dirty="0"/>
                        <a:t>:</a:t>
                      </a:r>
                      <a:endParaRPr lang="it-IT" sz="2400" dirty="0"/>
                    </a:p>
                  </a:txBody>
                  <a:tcPr marL="121912" marR="121912" marT="60943" marB="60943"/>
                </a:tc>
                <a:extLst>
                  <a:ext uri="{0D108BD9-81ED-4DB2-BD59-A6C34878D82A}">
                    <a16:rowId xmlns:a16="http://schemas.microsoft.com/office/drawing/2014/main" val="2554776402"/>
                  </a:ext>
                </a:extLst>
              </a:tr>
              <a:tr h="3352824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it-IT" sz="2400" dirty="0"/>
                        <a:t>Il contratto può prevedere</a:t>
                      </a:r>
                      <a:r>
                        <a:rPr lang="it-IT" sz="2400" baseline="0" dirty="0"/>
                        <a:t> un termine non superiore a cinque anni;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it-IT" sz="2400" baseline="0" dirty="0"/>
                        <a:t>Ammessa la successione dei contratti a tempo determinato;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it-IT" sz="2400" baseline="0" dirty="0"/>
                        <a:t>Ammessa cessione contratti tra società prima della scadenza con il consenso del lavoratore sportivo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it-IT" sz="2400" baseline="0" dirty="0"/>
                        <a:t>Si applicano le sanzioni disciplinari applicate da FSN, DSA, EPS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it-IT" sz="2400" baseline="0" dirty="0"/>
                        <a:t>Le FSN, DSA, EPS possono istituire un fondo per raccogliere i TFR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it-IT" sz="2400" baseline="0" dirty="0"/>
                        <a:t>Il contratto di lavoro può prevedere una clausola che rinvii le controversie a un collegio arbitrale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it-IT" sz="2400" baseline="0" dirty="0"/>
                        <a:t>Il contratto non può prevedere clausole di non concorrenza o limitative della libertà professionale dello sportivo per il periodo successivo alla cessazione del contratto </a:t>
                      </a:r>
                    </a:p>
                  </a:txBody>
                  <a:tcPr marL="121912" marR="121912" marT="60943" marB="60943"/>
                </a:tc>
                <a:extLst>
                  <a:ext uri="{0D108BD9-81ED-4DB2-BD59-A6C34878D82A}">
                    <a16:rowId xmlns:a16="http://schemas.microsoft.com/office/drawing/2014/main" val="3156063616"/>
                  </a:ext>
                </a:extLst>
              </a:tr>
            </a:tbl>
          </a:graphicData>
        </a:graphic>
      </p:graphicFrame>
      <p:pic>
        <p:nvPicPr>
          <p:cNvPr id="5" name="Immagine 4" descr="Marchio FIC.eps">
            <a:extLst>
              <a:ext uri="{FF2B5EF4-FFF2-40B4-BE49-F238E27FC236}">
                <a16:creationId xmlns:a16="http://schemas.microsoft.com/office/drawing/2014/main" id="{947C5E66-5137-DC72-5A0C-F320F93DAA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337" y="5855396"/>
            <a:ext cx="1136925" cy="809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6998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3004</Words>
  <Application>Microsoft Office PowerPoint</Application>
  <PresentationFormat>Widescreen</PresentationFormat>
  <Paragraphs>1611</Paragraphs>
  <Slides>27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Times New Roman</vt:lpstr>
      <vt:lpstr>Wingdings</vt:lpstr>
      <vt:lpstr>Tema di Office</vt:lpstr>
      <vt:lpstr>Il Lavoro Sportivo</vt:lpstr>
      <vt:lpstr>LAVORO SPORTIVO: D.Lgs 36/21 artt.25-38</vt:lpstr>
      <vt:lpstr>LAVORO SPORTIVO</vt:lpstr>
      <vt:lpstr>LAVORO SPORTIVO</vt:lpstr>
      <vt:lpstr>PRESUNZIONI</vt:lpstr>
      <vt:lpstr>VOLONTARI</vt:lpstr>
      <vt:lpstr>PRESTAZIONE VOLONTARI</vt:lpstr>
      <vt:lpstr>LAVORO SPORTIVO</vt:lpstr>
      <vt:lpstr>LAVORO SUBORDINATO</vt:lpstr>
      <vt:lpstr>TRATTAMENTO PREVIDENZIALE</vt:lpstr>
      <vt:lpstr>SETTORE PROFESSIONISTICO</vt:lpstr>
      <vt:lpstr>TRATTAMENTO PREVIDENZIALE</vt:lpstr>
      <vt:lpstr>TRATTAMENTO FISCALE</vt:lpstr>
      <vt:lpstr>Presentazione standard di PowerPoint</vt:lpstr>
      <vt:lpstr>NOVITA INTRODOTTE CON MODIFICA DECRETI ATTUATIVI </vt:lpstr>
      <vt:lpstr>NOVITA INTRODOTTE CON MODIFICA DECRETI ATTUATIVI </vt:lpstr>
      <vt:lpstr>NOVITA INTRODOTTE CON MODIFICA DECRETI ATTUATIVI </vt:lpstr>
      <vt:lpstr>NOVITA INTRODOTTE CON MODIFICA DECRETI ATTUATIVI </vt:lpstr>
      <vt:lpstr>RIEPILOGO</vt:lpstr>
      <vt:lpstr>RIEPILOGO</vt:lpstr>
      <vt:lpstr>Presentazione standard di PowerPoint</vt:lpstr>
      <vt:lpstr>Presentazione standard di PowerPoint</vt:lpstr>
      <vt:lpstr>DIPENDENTI PUBBLICHE AMMINISTRAZIONI</vt:lpstr>
      <vt:lpstr>COLLABORAZIONI AMMINISTRATIVO - GESTIONALI</vt:lpstr>
      <vt:lpstr>COLLABORAZIONI AMMINISTRATIVO - GESTIONALI</vt:lpstr>
      <vt:lpstr>PREMI CORRISPOSTI A TESSERATI E TECNICI IN OCCASIONE DI MANIFESTAZIONI SPORTIVE </vt:lpstr>
      <vt:lpstr>ENTRATA IN VIGORE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Il Lavoro Sportivo: Stato dell’Arte e Prospettive Future</dc:title>
  <dc:creator>a.mancino</dc:creator>
  <cp:lastModifiedBy>Eliana Rotatori</cp:lastModifiedBy>
  <cp:revision>28</cp:revision>
  <cp:lastPrinted>2022-10-18T07:56:41Z</cp:lastPrinted>
  <dcterms:created xsi:type="dcterms:W3CDTF">2022-10-17T13:23:21Z</dcterms:created>
  <dcterms:modified xsi:type="dcterms:W3CDTF">2022-12-20T11:57:16Z</dcterms:modified>
</cp:coreProperties>
</file>