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98" r:id="rId2"/>
    <p:sldId id="374" r:id="rId3"/>
    <p:sldId id="399" r:id="rId4"/>
    <p:sldId id="400" r:id="rId5"/>
    <p:sldId id="401" r:id="rId6"/>
    <p:sldId id="402" r:id="rId7"/>
    <p:sldId id="403" r:id="rId8"/>
    <p:sldId id="406" r:id="rId9"/>
    <p:sldId id="404" r:id="rId10"/>
    <p:sldId id="405" r:id="rId11"/>
    <p:sldId id="335" r:id="rId12"/>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cinia Alfieri" userId="6d5fa6bd-64a8-4580-9e75-545598d84650" providerId="ADAL" clId="{26719426-9B9C-4BFE-A76B-556EE8C8E2C6}"/>
    <pc:docChg chg="undo redo custSel addSld delSld modSld sldOrd">
      <pc:chgData name="Licinia Alfieri" userId="6d5fa6bd-64a8-4580-9e75-545598d84650" providerId="ADAL" clId="{26719426-9B9C-4BFE-A76B-556EE8C8E2C6}" dt="2020-12-10T14:50:22.667" v="349" actId="122"/>
      <pc:docMkLst>
        <pc:docMk/>
      </pc:docMkLst>
      <pc:sldChg chg="addSp delSp modSp mod">
        <pc:chgData name="Licinia Alfieri" userId="6d5fa6bd-64a8-4580-9e75-545598d84650" providerId="ADAL" clId="{26719426-9B9C-4BFE-A76B-556EE8C8E2C6}" dt="2020-12-10T14:42:28.685" v="331"/>
        <pc:sldMkLst>
          <pc:docMk/>
          <pc:sldMk cId="2001901015" sldId="319"/>
        </pc:sldMkLst>
        <pc:spChg chg="add mod">
          <ac:chgData name="Licinia Alfieri" userId="6d5fa6bd-64a8-4580-9e75-545598d84650" providerId="ADAL" clId="{26719426-9B9C-4BFE-A76B-556EE8C8E2C6}" dt="2020-12-10T14:42:28.685" v="331"/>
          <ac:spMkLst>
            <pc:docMk/>
            <pc:sldMk cId="2001901015" sldId="319"/>
            <ac:spMk id="19" creationId="{AC141E3F-88EF-4476-8D63-F4395DA0CB6A}"/>
          </ac:spMkLst>
        </pc:spChg>
        <pc:spChg chg="del">
          <ac:chgData name="Licinia Alfieri" userId="6d5fa6bd-64a8-4580-9e75-545598d84650" providerId="ADAL" clId="{26719426-9B9C-4BFE-A76B-556EE8C8E2C6}" dt="2020-12-10T14:42:28.242" v="330" actId="478"/>
          <ac:spMkLst>
            <pc:docMk/>
            <pc:sldMk cId="2001901015" sldId="319"/>
            <ac:spMk id="23" creationId="{00000000-0000-0000-0000-000000000000}"/>
          </ac:spMkLst>
        </pc:spChg>
      </pc:sldChg>
      <pc:sldChg chg="addSp delSp modSp mod">
        <pc:chgData name="Licinia Alfieri" userId="6d5fa6bd-64a8-4580-9e75-545598d84650" providerId="ADAL" clId="{26719426-9B9C-4BFE-A76B-556EE8C8E2C6}" dt="2020-12-10T14:29:16.133" v="279" actId="11"/>
        <pc:sldMkLst>
          <pc:docMk/>
          <pc:sldMk cId="3365614016" sldId="323"/>
        </pc:sldMkLst>
        <pc:spChg chg="mod">
          <ac:chgData name="Licinia Alfieri" userId="6d5fa6bd-64a8-4580-9e75-545598d84650" providerId="ADAL" clId="{26719426-9B9C-4BFE-A76B-556EE8C8E2C6}" dt="2020-12-10T14:29:16.133" v="279" actId="11"/>
          <ac:spMkLst>
            <pc:docMk/>
            <pc:sldMk cId="3365614016" sldId="323"/>
            <ac:spMk id="16" creationId="{00000000-0000-0000-0000-000000000000}"/>
          </ac:spMkLst>
        </pc:spChg>
        <pc:spChg chg="mod">
          <ac:chgData name="Licinia Alfieri" userId="6d5fa6bd-64a8-4580-9e75-545598d84650" providerId="ADAL" clId="{26719426-9B9C-4BFE-A76B-556EE8C8E2C6}" dt="2020-12-10T14:25:08.041" v="256" actId="1035"/>
          <ac:spMkLst>
            <pc:docMk/>
            <pc:sldMk cId="3365614016" sldId="323"/>
            <ac:spMk id="18" creationId="{00000000-0000-0000-0000-000000000000}"/>
          </ac:spMkLst>
        </pc:spChg>
        <pc:picChg chg="add mod">
          <ac:chgData name="Licinia Alfieri" userId="6d5fa6bd-64a8-4580-9e75-545598d84650" providerId="ADAL" clId="{26719426-9B9C-4BFE-A76B-556EE8C8E2C6}" dt="2020-12-10T14:26:34.284" v="265" actId="1076"/>
          <ac:picMkLst>
            <pc:docMk/>
            <pc:sldMk cId="3365614016" sldId="323"/>
            <ac:picMk id="3" creationId="{7296FF4D-3016-4E13-B7F7-DDA54FC876E0}"/>
          </ac:picMkLst>
        </pc:picChg>
        <pc:picChg chg="mod">
          <ac:chgData name="Licinia Alfieri" userId="6d5fa6bd-64a8-4580-9e75-545598d84650" providerId="ADAL" clId="{26719426-9B9C-4BFE-A76B-556EE8C8E2C6}" dt="2020-12-10T14:25:50.013" v="258" actId="1076"/>
          <ac:picMkLst>
            <pc:docMk/>
            <pc:sldMk cId="3365614016" sldId="323"/>
            <ac:picMk id="11" creationId="{A8D723EF-6960-4699-BBB4-132E5B3B9EE2}"/>
          </ac:picMkLst>
        </pc:picChg>
        <pc:picChg chg="del">
          <ac:chgData name="Licinia Alfieri" userId="6d5fa6bd-64a8-4580-9e75-545598d84650" providerId="ADAL" clId="{26719426-9B9C-4BFE-A76B-556EE8C8E2C6}" dt="2020-12-10T14:25:42.962" v="257" actId="478"/>
          <ac:picMkLst>
            <pc:docMk/>
            <pc:sldMk cId="3365614016" sldId="323"/>
            <ac:picMk id="25" creationId="{AB209FD1-9D57-4BEF-A3E8-4A253AEEB9EC}"/>
          </ac:picMkLst>
        </pc:picChg>
      </pc:sldChg>
      <pc:sldChg chg="addSp delSp modSp mod">
        <pc:chgData name="Licinia Alfieri" userId="6d5fa6bd-64a8-4580-9e75-545598d84650" providerId="ADAL" clId="{26719426-9B9C-4BFE-A76B-556EE8C8E2C6}" dt="2020-12-10T14:31:10.050" v="298" actId="1036"/>
        <pc:sldMkLst>
          <pc:docMk/>
          <pc:sldMk cId="2421978798" sldId="324"/>
        </pc:sldMkLst>
        <pc:spChg chg="del">
          <ac:chgData name="Licinia Alfieri" userId="6d5fa6bd-64a8-4580-9e75-545598d84650" providerId="ADAL" clId="{26719426-9B9C-4BFE-A76B-556EE8C8E2C6}" dt="2020-12-10T14:30:43.164" v="282" actId="478"/>
          <ac:spMkLst>
            <pc:docMk/>
            <pc:sldMk cId="2421978798" sldId="324"/>
            <ac:spMk id="13" creationId="{00000000-0000-0000-0000-000000000000}"/>
          </ac:spMkLst>
        </pc:spChg>
        <pc:spChg chg="del">
          <ac:chgData name="Licinia Alfieri" userId="6d5fa6bd-64a8-4580-9e75-545598d84650" providerId="ADAL" clId="{26719426-9B9C-4BFE-A76B-556EE8C8E2C6}" dt="2020-12-10T14:29:25.631" v="280" actId="478"/>
          <ac:spMkLst>
            <pc:docMk/>
            <pc:sldMk cId="2421978798" sldId="324"/>
            <ac:spMk id="15" creationId="{00000000-0000-0000-0000-000000000000}"/>
          </ac:spMkLst>
        </pc:spChg>
        <pc:spChg chg="add mod">
          <ac:chgData name="Licinia Alfieri" userId="6d5fa6bd-64a8-4580-9e75-545598d84650" providerId="ADAL" clId="{26719426-9B9C-4BFE-A76B-556EE8C8E2C6}" dt="2020-12-10T14:29:26.401" v="281"/>
          <ac:spMkLst>
            <pc:docMk/>
            <pc:sldMk cId="2421978798" sldId="324"/>
            <ac:spMk id="17" creationId="{0665E44B-E299-4918-A31A-D75BB812531B}"/>
          </ac:spMkLst>
        </pc:spChg>
        <pc:spChg chg="mod">
          <ac:chgData name="Licinia Alfieri" userId="6d5fa6bd-64a8-4580-9e75-545598d84650" providerId="ADAL" clId="{26719426-9B9C-4BFE-A76B-556EE8C8E2C6}" dt="2020-12-10T14:31:10.050" v="298" actId="1036"/>
          <ac:spMkLst>
            <pc:docMk/>
            <pc:sldMk cId="2421978798" sldId="324"/>
            <ac:spMk id="18" creationId="{00000000-0000-0000-0000-000000000000}"/>
          </ac:spMkLst>
        </pc:spChg>
        <pc:picChg chg="mod">
          <ac:chgData name="Licinia Alfieri" userId="6d5fa6bd-64a8-4580-9e75-545598d84650" providerId="ADAL" clId="{26719426-9B9C-4BFE-A76B-556EE8C8E2C6}" dt="2020-12-10T14:31:04.910" v="295" actId="1036"/>
          <ac:picMkLst>
            <pc:docMk/>
            <pc:sldMk cId="2421978798" sldId="324"/>
            <ac:picMk id="4" creationId="{8857A73E-5D3D-471A-BCA5-780292766EC1}"/>
          </ac:picMkLst>
        </pc:picChg>
        <pc:picChg chg="mod">
          <ac:chgData name="Licinia Alfieri" userId="6d5fa6bd-64a8-4580-9e75-545598d84650" providerId="ADAL" clId="{26719426-9B9C-4BFE-A76B-556EE8C8E2C6}" dt="2020-12-10T14:30:51.552" v="286" actId="1035"/>
          <ac:picMkLst>
            <pc:docMk/>
            <pc:sldMk cId="2421978798" sldId="324"/>
            <ac:picMk id="6" creationId="{66CEA6B5-5E2A-470E-A3B5-E8E31BB4652A}"/>
          </ac:picMkLst>
        </pc:picChg>
        <pc:picChg chg="mod">
          <ac:chgData name="Licinia Alfieri" userId="6d5fa6bd-64a8-4580-9e75-545598d84650" providerId="ADAL" clId="{26719426-9B9C-4BFE-A76B-556EE8C8E2C6}" dt="2020-12-10T14:30:55.238" v="289" actId="1036"/>
          <ac:picMkLst>
            <pc:docMk/>
            <pc:sldMk cId="2421978798" sldId="324"/>
            <ac:picMk id="8" creationId="{7EF04F99-4A9C-466E-B232-F23E41F5C300}"/>
          </ac:picMkLst>
        </pc:picChg>
        <pc:picChg chg="mod">
          <ac:chgData name="Licinia Alfieri" userId="6d5fa6bd-64a8-4580-9e75-545598d84650" providerId="ADAL" clId="{26719426-9B9C-4BFE-A76B-556EE8C8E2C6}" dt="2020-12-10T14:30:58.627" v="293" actId="1036"/>
          <ac:picMkLst>
            <pc:docMk/>
            <pc:sldMk cId="2421978798" sldId="324"/>
            <ac:picMk id="10" creationId="{99B8BE76-3263-46CE-9942-D42E206C884A}"/>
          </ac:picMkLst>
        </pc:picChg>
        <pc:picChg chg="mod">
          <ac:chgData name="Licinia Alfieri" userId="6d5fa6bd-64a8-4580-9e75-545598d84650" providerId="ADAL" clId="{26719426-9B9C-4BFE-A76B-556EE8C8E2C6}" dt="2020-12-10T14:31:02.938" v="294" actId="1036"/>
          <ac:picMkLst>
            <pc:docMk/>
            <pc:sldMk cId="2421978798" sldId="324"/>
            <ac:picMk id="23" creationId="{A396DFF8-6BAC-4FDC-AF52-29718B03BFF1}"/>
          </ac:picMkLst>
        </pc:picChg>
      </pc:sldChg>
      <pc:sldChg chg="modSp mod">
        <pc:chgData name="Licinia Alfieri" userId="6d5fa6bd-64a8-4580-9e75-545598d84650" providerId="ADAL" clId="{26719426-9B9C-4BFE-A76B-556EE8C8E2C6}" dt="2020-12-10T14:42:40.511" v="332" actId="20577"/>
        <pc:sldMkLst>
          <pc:docMk/>
          <pc:sldMk cId="2041577972" sldId="356"/>
        </pc:sldMkLst>
        <pc:spChg chg="mod">
          <ac:chgData name="Licinia Alfieri" userId="6d5fa6bd-64a8-4580-9e75-545598d84650" providerId="ADAL" clId="{26719426-9B9C-4BFE-A76B-556EE8C8E2C6}" dt="2020-12-10T14:21:21.420" v="233" actId="207"/>
          <ac:spMkLst>
            <pc:docMk/>
            <pc:sldMk cId="2041577972" sldId="356"/>
            <ac:spMk id="13" creationId="{00000000-0000-0000-0000-000000000000}"/>
          </ac:spMkLst>
        </pc:spChg>
        <pc:spChg chg="mod">
          <ac:chgData name="Licinia Alfieri" userId="6d5fa6bd-64a8-4580-9e75-545598d84650" providerId="ADAL" clId="{26719426-9B9C-4BFE-A76B-556EE8C8E2C6}" dt="2020-12-10T14:42:40.511" v="332" actId="20577"/>
          <ac:spMkLst>
            <pc:docMk/>
            <pc:sldMk cId="2041577972" sldId="356"/>
            <ac:spMk id="15" creationId="{00000000-0000-0000-0000-000000000000}"/>
          </ac:spMkLst>
        </pc:spChg>
      </pc:sldChg>
      <pc:sldChg chg="modSp mod">
        <pc:chgData name="Licinia Alfieri" userId="6d5fa6bd-64a8-4580-9e75-545598d84650" providerId="ADAL" clId="{26719426-9B9C-4BFE-A76B-556EE8C8E2C6}" dt="2020-12-10T14:21:27.070" v="234" actId="207"/>
        <pc:sldMkLst>
          <pc:docMk/>
          <pc:sldMk cId="2524979075" sldId="357"/>
        </pc:sldMkLst>
        <pc:spChg chg="mod">
          <ac:chgData name="Licinia Alfieri" userId="6d5fa6bd-64a8-4580-9e75-545598d84650" providerId="ADAL" clId="{26719426-9B9C-4BFE-A76B-556EE8C8E2C6}" dt="2020-12-10T14:16:56.357" v="203" actId="1036"/>
          <ac:spMkLst>
            <pc:docMk/>
            <pc:sldMk cId="2524979075" sldId="357"/>
            <ac:spMk id="10" creationId="{00000000-0000-0000-0000-000000000000}"/>
          </ac:spMkLst>
        </pc:spChg>
        <pc:spChg chg="mod">
          <ac:chgData name="Licinia Alfieri" userId="6d5fa6bd-64a8-4580-9e75-545598d84650" providerId="ADAL" clId="{26719426-9B9C-4BFE-A76B-556EE8C8E2C6}" dt="2020-12-10T14:21:27.070" v="234" actId="207"/>
          <ac:spMkLst>
            <pc:docMk/>
            <pc:sldMk cId="2524979075" sldId="357"/>
            <ac:spMk id="18" creationId="{00000000-0000-0000-0000-000000000000}"/>
          </ac:spMkLst>
        </pc:spChg>
        <pc:picChg chg="mod">
          <ac:chgData name="Licinia Alfieri" userId="6d5fa6bd-64a8-4580-9e75-545598d84650" providerId="ADAL" clId="{26719426-9B9C-4BFE-A76B-556EE8C8E2C6}" dt="2020-12-10T14:16:27.435" v="183" actId="1035"/>
          <ac:picMkLst>
            <pc:docMk/>
            <pc:sldMk cId="2524979075" sldId="357"/>
            <ac:picMk id="2" creationId="{00000000-0000-0000-0000-000000000000}"/>
          </ac:picMkLst>
        </pc:picChg>
        <pc:picChg chg="mod">
          <ac:chgData name="Licinia Alfieri" userId="6d5fa6bd-64a8-4580-9e75-545598d84650" providerId="ADAL" clId="{26719426-9B9C-4BFE-A76B-556EE8C8E2C6}" dt="2020-12-10T14:16:42.798" v="201" actId="1035"/>
          <ac:picMkLst>
            <pc:docMk/>
            <pc:sldMk cId="2524979075" sldId="357"/>
            <ac:picMk id="6" creationId="{2CD36C10-40FD-4274-BD01-EE08E8BA4B9B}"/>
          </ac:picMkLst>
        </pc:picChg>
        <pc:picChg chg="mod">
          <ac:chgData name="Licinia Alfieri" userId="6d5fa6bd-64a8-4580-9e75-545598d84650" providerId="ADAL" clId="{26719426-9B9C-4BFE-A76B-556EE8C8E2C6}" dt="2020-12-10T14:16:26.007" v="181" actId="1035"/>
          <ac:picMkLst>
            <pc:docMk/>
            <pc:sldMk cId="2524979075" sldId="357"/>
            <ac:picMk id="7" creationId="{6C12F3A1-B73A-4496-BF09-8C588591B8A2}"/>
          </ac:picMkLst>
        </pc:picChg>
        <pc:picChg chg="mod">
          <ac:chgData name="Licinia Alfieri" userId="6d5fa6bd-64a8-4580-9e75-545598d84650" providerId="ADAL" clId="{26719426-9B9C-4BFE-A76B-556EE8C8E2C6}" dt="2020-12-10T14:16:34.086" v="192" actId="1035"/>
          <ac:picMkLst>
            <pc:docMk/>
            <pc:sldMk cId="2524979075" sldId="357"/>
            <ac:picMk id="13" creationId="{ACDEDA32-4934-4572-9C46-22E1821B6340}"/>
          </ac:picMkLst>
        </pc:picChg>
      </pc:sldChg>
      <pc:sldChg chg="modSp mod">
        <pc:chgData name="Licinia Alfieri" userId="6d5fa6bd-64a8-4580-9e75-545598d84650" providerId="ADAL" clId="{26719426-9B9C-4BFE-A76B-556EE8C8E2C6}" dt="2020-12-10T14:24:11.866" v="236"/>
        <pc:sldMkLst>
          <pc:docMk/>
          <pc:sldMk cId="339725219" sldId="358"/>
        </pc:sldMkLst>
        <pc:spChg chg="mod">
          <ac:chgData name="Licinia Alfieri" userId="6d5fa6bd-64a8-4580-9e75-545598d84650" providerId="ADAL" clId="{26719426-9B9C-4BFE-A76B-556EE8C8E2C6}" dt="2020-12-10T14:24:11.866" v="236"/>
          <ac:spMkLst>
            <pc:docMk/>
            <pc:sldMk cId="339725219" sldId="358"/>
            <ac:spMk id="13" creationId="{00000000-0000-0000-0000-000000000000}"/>
          </ac:spMkLst>
        </pc:spChg>
      </pc:sldChg>
      <pc:sldChg chg="modSp mod ord">
        <pc:chgData name="Licinia Alfieri" userId="6d5fa6bd-64a8-4580-9e75-545598d84650" providerId="ADAL" clId="{26719426-9B9C-4BFE-A76B-556EE8C8E2C6}" dt="2020-12-10T14:42:07.918" v="327"/>
        <pc:sldMkLst>
          <pc:docMk/>
          <pc:sldMk cId="1228313929" sldId="393"/>
        </pc:sldMkLst>
        <pc:spChg chg="mod">
          <ac:chgData name="Licinia Alfieri" userId="6d5fa6bd-64a8-4580-9e75-545598d84650" providerId="ADAL" clId="{26719426-9B9C-4BFE-A76B-556EE8C8E2C6}" dt="2020-12-10T14:42:04.790" v="325" actId="20577"/>
          <ac:spMkLst>
            <pc:docMk/>
            <pc:sldMk cId="1228313929" sldId="393"/>
            <ac:spMk id="15" creationId="{00000000-0000-0000-0000-000000000000}"/>
          </ac:spMkLst>
        </pc:spChg>
      </pc:sldChg>
      <pc:sldChg chg="del">
        <pc:chgData name="Licinia Alfieri" userId="6d5fa6bd-64a8-4580-9e75-545598d84650" providerId="ADAL" clId="{26719426-9B9C-4BFE-A76B-556EE8C8E2C6}" dt="2020-12-10T14:31:16.368" v="299" actId="47"/>
        <pc:sldMkLst>
          <pc:docMk/>
          <pc:sldMk cId="872159018" sldId="394"/>
        </pc:sldMkLst>
      </pc:sldChg>
      <pc:sldChg chg="modSp mod">
        <pc:chgData name="Licinia Alfieri" userId="6d5fa6bd-64a8-4580-9e75-545598d84650" providerId="ADAL" clId="{26719426-9B9C-4BFE-A76B-556EE8C8E2C6}" dt="2020-12-10T14:32:44.576" v="312" actId="20577"/>
        <pc:sldMkLst>
          <pc:docMk/>
          <pc:sldMk cId="4060272455" sldId="395"/>
        </pc:sldMkLst>
        <pc:spChg chg="mod">
          <ac:chgData name="Licinia Alfieri" userId="6d5fa6bd-64a8-4580-9e75-545598d84650" providerId="ADAL" clId="{26719426-9B9C-4BFE-A76B-556EE8C8E2C6}" dt="2020-12-10T14:32:28.629" v="310" actId="1036"/>
          <ac:spMkLst>
            <pc:docMk/>
            <pc:sldMk cId="4060272455" sldId="395"/>
            <ac:spMk id="19" creationId="{00000000-0000-0000-0000-000000000000}"/>
          </ac:spMkLst>
        </pc:spChg>
        <pc:graphicFrameChg chg="mod modGraphic">
          <ac:chgData name="Licinia Alfieri" userId="6d5fa6bd-64a8-4580-9e75-545598d84650" providerId="ADAL" clId="{26719426-9B9C-4BFE-A76B-556EE8C8E2C6}" dt="2020-12-10T14:32:44.576" v="312" actId="20577"/>
          <ac:graphicFrameMkLst>
            <pc:docMk/>
            <pc:sldMk cId="4060272455" sldId="395"/>
            <ac:graphicFrameMk id="13" creationId="{36A0BAD1-69BD-4FA8-B61D-733D016B473B}"/>
          </ac:graphicFrameMkLst>
        </pc:graphicFrameChg>
      </pc:sldChg>
      <pc:sldChg chg="addSp delSp modSp mod">
        <pc:chgData name="Licinia Alfieri" userId="6d5fa6bd-64a8-4580-9e75-545598d84650" providerId="ADAL" clId="{26719426-9B9C-4BFE-A76B-556EE8C8E2C6}" dt="2020-12-10T14:42:20.696" v="329" actId="20577"/>
        <pc:sldMkLst>
          <pc:docMk/>
          <pc:sldMk cId="678242001" sldId="403"/>
        </pc:sldMkLst>
        <pc:spChg chg="del">
          <ac:chgData name="Licinia Alfieri" userId="6d5fa6bd-64a8-4580-9e75-545598d84650" providerId="ADAL" clId="{26719426-9B9C-4BFE-A76B-556EE8C8E2C6}" dt="2020-12-10T14:10:49.407" v="102" actId="478"/>
          <ac:spMkLst>
            <pc:docMk/>
            <pc:sldMk cId="678242001" sldId="403"/>
            <ac:spMk id="4" creationId="{722C153E-12CA-4550-B0A3-19648220A1E1}"/>
          </ac:spMkLst>
        </pc:spChg>
        <pc:spChg chg="add mod">
          <ac:chgData name="Licinia Alfieri" userId="6d5fa6bd-64a8-4580-9e75-545598d84650" providerId="ADAL" clId="{26719426-9B9C-4BFE-A76B-556EE8C8E2C6}" dt="2020-12-10T14:42:20.696" v="329" actId="20577"/>
          <ac:spMkLst>
            <pc:docMk/>
            <pc:sldMk cId="678242001" sldId="403"/>
            <ac:spMk id="12" creationId="{B2751482-89BA-4F3F-A6EF-CFB6FE336206}"/>
          </ac:spMkLst>
        </pc:spChg>
        <pc:spChg chg="del">
          <ac:chgData name="Licinia Alfieri" userId="6d5fa6bd-64a8-4580-9e75-545598d84650" providerId="ADAL" clId="{26719426-9B9C-4BFE-A76B-556EE8C8E2C6}" dt="2020-12-10T14:10:44.230" v="101" actId="478"/>
          <ac:spMkLst>
            <pc:docMk/>
            <pc:sldMk cId="678242001" sldId="403"/>
            <ac:spMk id="16" creationId="{50DD3381-31C3-4C2F-A252-873FE2EF2E6B}"/>
          </ac:spMkLst>
        </pc:spChg>
        <pc:spChg chg="mod">
          <ac:chgData name="Licinia Alfieri" userId="6d5fa6bd-64a8-4580-9e75-545598d84650" providerId="ADAL" clId="{26719426-9B9C-4BFE-A76B-556EE8C8E2C6}" dt="2020-12-10T14:14:33.424" v="154" actId="20577"/>
          <ac:spMkLst>
            <pc:docMk/>
            <pc:sldMk cId="678242001" sldId="403"/>
            <ac:spMk id="17" creationId="{CB543B50-9747-42E9-A565-B180B0BBEBAA}"/>
          </ac:spMkLst>
        </pc:spChg>
        <pc:picChg chg="add mod">
          <ac:chgData name="Licinia Alfieri" userId="6d5fa6bd-64a8-4580-9e75-545598d84650" providerId="ADAL" clId="{26719426-9B9C-4BFE-A76B-556EE8C8E2C6}" dt="2020-12-10T14:18:47.176" v="225" actId="1076"/>
          <ac:picMkLst>
            <pc:docMk/>
            <pc:sldMk cId="678242001" sldId="403"/>
            <ac:picMk id="2" creationId="{2B6C1F37-E59B-4B24-9CCE-164B5CAB7B33}"/>
          </ac:picMkLst>
        </pc:picChg>
        <pc:picChg chg="add mod">
          <ac:chgData name="Licinia Alfieri" userId="6d5fa6bd-64a8-4580-9e75-545598d84650" providerId="ADAL" clId="{26719426-9B9C-4BFE-A76B-556EE8C8E2C6}" dt="2020-12-10T14:18:41.392" v="223" actId="1076"/>
          <ac:picMkLst>
            <pc:docMk/>
            <pc:sldMk cId="678242001" sldId="403"/>
            <ac:picMk id="3" creationId="{F3BB7582-396D-464E-B55E-59ABFAB0D5BF}"/>
          </ac:picMkLst>
        </pc:picChg>
        <pc:picChg chg="add mod">
          <ac:chgData name="Licinia Alfieri" userId="6d5fa6bd-64a8-4580-9e75-545598d84650" providerId="ADAL" clId="{26719426-9B9C-4BFE-A76B-556EE8C8E2C6}" dt="2020-12-10T14:18:43.872" v="224" actId="1076"/>
          <ac:picMkLst>
            <pc:docMk/>
            <pc:sldMk cId="678242001" sldId="403"/>
            <ac:picMk id="15" creationId="{B47D939A-A1BB-49F2-BA76-F8407CA1C506}"/>
          </ac:picMkLst>
        </pc:picChg>
        <pc:picChg chg="del mod">
          <ac:chgData name="Licinia Alfieri" userId="6d5fa6bd-64a8-4580-9e75-545598d84650" providerId="ADAL" clId="{26719426-9B9C-4BFE-A76B-556EE8C8E2C6}" dt="2020-12-10T14:19:05.062" v="226" actId="478"/>
          <ac:picMkLst>
            <pc:docMk/>
            <pc:sldMk cId="678242001" sldId="403"/>
            <ac:picMk id="18" creationId="{355A52E5-32FB-4505-95E0-09D5E2EE50B7}"/>
          </ac:picMkLst>
        </pc:picChg>
        <pc:picChg chg="add mod">
          <ac:chgData name="Licinia Alfieri" userId="6d5fa6bd-64a8-4580-9e75-545598d84650" providerId="ADAL" clId="{26719426-9B9C-4BFE-A76B-556EE8C8E2C6}" dt="2020-12-10T14:19:24.006" v="232" actId="1036"/>
          <ac:picMkLst>
            <pc:docMk/>
            <pc:sldMk cId="678242001" sldId="403"/>
            <ac:picMk id="19" creationId="{1EA008AD-D01A-45D0-9FDE-81A824C825F6}"/>
          </ac:picMkLst>
        </pc:picChg>
      </pc:sldChg>
      <pc:sldChg chg="modSp mod">
        <pc:chgData name="Licinia Alfieri" userId="6d5fa6bd-64a8-4580-9e75-545598d84650" providerId="ADAL" clId="{26719426-9B9C-4BFE-A76B-556EE8C8E2C6}" dt="2020-12-10T14:37:50.594" v="323" actId="1076"/>
        <pc:sldMkLst>
          <pc:docMk/>
          <pc:sldMk cId="4292522641" sldId="404"/>
        </pc:sldMkLst>
        <pc:picChg chg="mod">
          <ac:chgData name="Licinia Alfieri" userId="6d5fa6bd-64a8-4580-9e75-545598d84650" providerId="ADAL" clId="{26719426-9B9C-4BFE-A76B-556EE8C8E2C6}" dt="2020-12-10T14:37:39.434" v="320" actId="1076"/>
          <ac:picMkLst>
            <pc:docMk/>
            <pc:sldMk cId="4292522641" sldId="404"/>
            <ac:picMk id="2" creationId="{00000000-0000-0000-0000-000000000000}"/>
          </ac:picMkLst>
        </pc:picChg>
        <pc:picChg chg="mod">
          <ac:chgData name="Licinia Alfieri" userId="6d5fa6bd-64a8-4580-9e75-545598d84650" providerId="ADAL" clId="{26719426-9B9C-4BFE-A76B-556EE8C8E2C6}" dt="2020-12-10T14:37:50.594" v="323" actId="1076"/>
          <ac:picMkLst>
            <pc:docMk/>
            <pc:sldMk cId="4292522641" sldId="404"/>
            <ac:picMk id="4" creationId="{00000000-0000-0000-0000-000000000000}"/>
          </ac:picMkLst>
        </pc:picChg>
        <pc:picChg chg="mod">
          <ac:chgData name="Licinia Alfieri" userId="6d5fa6bd-64a8-4580-9e75-545598d84650" providerId="ADAL" clId="{26719426-9B9C-4BFE-A76B-556EE8C8E2C6}" dt="2020-12-10T14:37:46.563" v="322" actId="1076"/>
          <ac:picMkLst>
            <pc:docMk/>
            <pc:sldMk cId="4292522641" sldId="404"/>
            <ac:picMk id="6" creationId="{2CD36C10-40FD-4274-BD01-EE08E8BA4B9B}"/>
          </ac:picMkLst>
        </pc:picChg>
      </pc:sldChg>
      <pc:sldChg chg="addSp delSp modSp mod">
        <pc:chgData name="Licinia Alfieri" userId="6d5fa6bd-64a8-4580-9e75-545598d84650" providerId="ADAL" clId="{26719426-9B9C-4BFE-A76B-556EE8C8E2C6}" dt="2020-12-10T14:28:20.880" v="274" actId="21"/>
        <pc:sldMkLst>
          <pc:docMk/>
          <pc:sldMk cId="2728430736" sldId="405"/>
        </pc:sldMkLst>
        <pc:spChg chg="mod">
          <ac:chgData name="Licinia Alfieri" userId="6d5fa6bd-64a8-4580-9e75-545598d84650" providerId="ADAL" clId="{26719426-9B9C-4BFE-A76B-556EE8C8E2C6}" dt="2020-12-10T14:28:15.805" v="273" actId="14100"/>
          <ac:spMkLst>
            <pc:docMk/>
            <pc:sldMk cId="2728430736" sldId="405"/>
            <ac:spMk id="10" creationId="{00000000-0000-0000-0000-000000000000}"/>
          </ac:spMkLst>
        </pc:spChg>
        <pc:picChg chg="add del mod">
          <ac:chgData name="Licinia Alfieri" userId="6d5fa6bd-64a8-4580-9e75-545598d84650" providerId="ADAL" clId="{26719426-9B9C-4BFE-A76B-556EE8C8E2C6}" dt="2020-12-10T14:28:20.880" v="274" actId="21"/>
          <ac:picMkLst>
            <pc:docMk/>
            <pc:sldMk cId="2728430736" sldId="405"/>
            <ac:picMk id="3" creationId="{C5098535-8A24-421F-9562-498E3B545741}"/>
          </ac:picMkLst>
        </pc:picChg>
        <pc:picChg chg="mod">
          <ac:chgData name="Licinia Alfieri" userId="6d5fa6bd-64a8-4580-9e75-545598d84650" providerId="ADAL" clId="{26719426-9B9C-4BFE-A76B-556EE8C8E2C6}" dt="2020-12-10T14:28:05.571" v="271" actId="1076"/>
          <ac:picMkLst>
            <pc:docMk/>
            <pc:sldMk cId="2728430736" sldId="405"/>
            <ac:picMk id="8" creationId="{00000000-0000-0000-0000-000000000000}"/>
          </ac:picMkLst>
        </pc:picChg>
      </pc:sldChg>
      <pc:sldChg chg="del">
        <pc:chgData name="Licinia Alfieri" userId="6d5fa6bd-64a8-4580-9e75-545598d84650" providerId="ADAL" clId="{26719426-9B9C-4BFE-A76B-556EE8C8E2C6}" dt="2020-12-10T14:36:37.408" v="313" actId="47"/>
        <pc:sldMkLst>
          <pc:docMk/>
          <pc:sldMk cId="1702102709" sldId="406"/>
        </pc:sldMkLst>
      </pc:sldChg>
      <pc:sldChg chg="addSp delSp modSp add mod">
        <pc:chgData name="Licinia Alfieri" userId="6d5fa6bd-64a8-4580-9e75-545598d84650" providerId="ADAL" clId="{26719426-9B9C-4BFE-A76B-556EE8C8E2C6}" dt="2020-12-10T14:50:22.667" v="349" actId="122"/>
        <pc:sldMkLst>
          <pc:docMk/>
          <pc:sldMk cId="2494680526" sldId="406"/>
        </pc:sldMkLst>
        <pc:spChg chg="del">
          <ac:chgData name="Licinia Alfieri" userId="6d5fa6bd-64a8-4580-9e75-545598d84650" providerId="ADAL" clId="{26719426-9B9C-4BFE-A76B-556EE8C8E2C6}" dt="2020-12-10T14:42:59.935" v="333" actId="478"/>
          <ac:spMkLst>
            <pc:docMk/>
            <pc:sldMk cId="2494680526" sldId="406"/>
            <ac:spMk id="14" creationId="{00000000-0000-0000-0000-000000000000}"/>
          </ac:spMkLst>
        </pc:spChg>
        <pc:spChg chg="mod">
          <ac:chgData name="Licinia Alfieri" userId="6d5fa6bd-64a8-4580-9e75-545598d84650" providerId="ADAL" clId="{26719426-9B9C-4BFE-A76B-556EE8C8E2C6}" dt="2020-12-10T14:50:22.667" v="349" actId="122"/>
          <ac:spMkLst>
            <pc:docMk/>
            <pc:sldMk cId="2494680526" sldId="406"/>
            <ac:spMk id="18" creationId="{00000000-0000-0000-0000-000000000000}"/>
          </ac:spMkLst>
        </pc:spChg>
        <pc:picChg chg="add mod">
          <ac:chgData name="Licinia Alfieri" userId="6d5fa6bd-64a8-4580-9e75-545598d84650" providerId="ADAL" clId="{26719426-9B9C-4BFE-A76B-556EE8C8E2C6}" dt="2020-12-10T14:50:10.453" v="346" actId="1076"/>
          <ac:picMkLst>
            <pc:docMk/>
            <pc:sldMk cId="2494680526" sldId="406"/>
            <ac:picMk id="3" creationId="{6221F799-1424-4893-B946-3AC72C8E8EF4}"/>
          </ac:picMkLst>
        </pc:picChg>
      </pc:sldChg>
    </pc:docChg>
  </pc:docChgLst>
  <pc:docChgLst>
    <pc:chgData name="Ambra Di Miceli" userId="ef634062-4473-429c-b36a-8cc4f294ddfb" providerId="ADAL" clId="{3D076568-AFEE-4AEE-9FF5-8A27C433209A}"/>
    <pc:docChg chg="delSld">
      <pc:chgData name="Ambra Di Miceli" userId="ef634062-4473-429c-b36a-8cc4f294ddfb" providerId="ADAL" clId="{3D076568-AFEE-4AEE-9FF5-8A27C433209A}" dt="2022-02-24T10:08:14.725" v="1" actId="47"/>
      <pc:docMkLst>
        <pc:docMk/>
      </pc:docMkLst>
      <pc:sldChg chg="del">
        <pc:chgData name="Ambra Di Miceli" userId="ef634062-4473-429c-b36a-8cc4f294ddfb" providerId="ADAL" clId="{3D076568-AFEE-4AEE-9FF5-8A27C433209A}" dt="2022-02-24T10:03:56.062" v="0" actId="2696"/>
        <pc:sldMkLst>
          <pc:docMk/>
          <pc:sldMk cId="2001901015" sldId="319"/>
        </pc:sldMkLst>
      </pc:sldChg>
      <pc:sldChg chg="del">
        <pc:chgData name="Ambra Di Miceli" userId="ef634062-4473-429c-b36a-8cc4f294ddfb" providerId="ADAL" clId="{3D076568-AFEE-4AEE-9FF5-8A27C433209A}" dt="2022-02-24T10:03:56.062" v="0" actId="2696"/>
        <pc:sldMkLst>
          <pc:docMk/>
          <pc:sldMk cId="3365614016" sldId="323"/>
        </pc:sldMkLst>
      </pc:sldChg>
      <pc:sldChg chg="del">
        <pc:chgData name="Ambra Di Miceli" userId="ef634062-4473-429c-b36a-8cc4f294ddfb" providerId="ADAL" clId="{3D076568-AFEE-4AEE-9FF5-8A27C433209A}" dt="2022-02-24T10:03:56.062" v="0" actId="2696"/>
        <pc:sldMkLst>
          <pc:docMk/>
          <pc:sldMk cId="2421978798" sldId="324"/>
        </pc:sldMkLst>
      </pc:sldChg>
      <pc:sldChg chg="del">
        <pc:chgData name="Ambra Di Miceli" userId="ef634062-4473-429c-b36a-8cc4f294ddfb" providerId="ADAL" clId="{3D076568-AFEE-4AEE-9FF5-8A27C433209A}" dt="2022-02-24T10:03:56.062" v="0" actId="2696"/>
        <pc:sldMkLst>
          <pc:docMk/>
          <pc:sldMk cId="3886401732" sldId="339"/>
        </pc:sldMkLst>
      </pc:sldChg>
      <pc:sldChg chg="del">
        <pc:chgData name="Ambra Di Miceli" userId="ef634062-4473-429c-b36a-8cc4f294ddfb" providerId="ADAL" clId="{3D076568-AFEE-4AEE-9FF5-8A27C433209A}" dt="2022-02-24T10:03:56.062" v="0" actId="2696"/>
        <pc:sldMkLst>
          <pc:docMk/>
          <pc:sldMk cId="2966993912" sldId="353"/>
        </pc:sldMkLst>
      </pc:sldChg>
      <pc:sldChg chg="del">
        <pc:chgData name="Ambra Di Miceli" userId="ef634062-4473-429c-b36a-8cc4f294ddfb" providerId="ADAL" clId="{3D076568-AFEE-4AEE-9FF5-8A27C433209A}" dt="2022-02-24T10:03:56.062" v="0" actId="2696"/>
        <pc:sldMkLst>
          <pc:docMk/>
          <pc:sldMk cId="1081949164" sldId="354"/>
        </pc:sldMkLst>
      </pc:sldChg>
      <pc:sldChg chg="del">
        <pc:chgData name="Ambra Di Miceli" userId="ef634062-4473-429c-b36a-8cc4f294ddfb" providerId="ADAL" clId="{3D076568-AFEE-4AEE-9FF5-8A27C433209A}" dt="2022-02-24T10:03:56.062" v="0" actId="2696"/>
        <pc:sldMkLst>
          <pc:docMk/>
          <pc:sldMk cId="2041577972" sldId="356"/>
        </pc:sldMkLst>
      </pc:sldChg>
      <pc:sldChg chg="del">
        <pc:chgData name="Ambra Di Miceli" userId="ef634062-4473-429c-b36a-8cc4f294ddfb" providerId="ADAL" clId="{3D076568-AFEE-4AEE-9FF5-8A27C433209A}" dt="2022-02-24T10:03:56.062" v="0" actId="2696"/>
        <pc:sldMkLst>
          <pc:docMk/>
          <pc:sldMk cId="2524979075" sldId="357"/>
        </pc:sldMkLst>
      </pc:sldChg>
      <pc:sldChg chg="del">
        <pc:chgData name="Ambra Di Miceli" userId="ef634062-4473-429c-b36a-8cc4f294ddfb" providerId="ADAL" clId="{3D076568-AFEE-4AEE-9FF5-8A27C433209A}" dt="2022-02-24T10:03:56.062" v="0" actId="2696"/>
        <pc:sldMkLst>
          <pc:docMk/>
          <pc:sldMk cId="339725219" sldId="358"/>
        </pc:sldMkLst>
      </pc:sldChg>
      <pc:sldChg chg="del">
        <pc:chgData name="Ambra Di Miceli" userId="ef634062-4473-429c-b36a-8cc4f294ddfb" providerId="ADAL" clId="{3D076568-AFEE-4AEE-9FF5-8A27C433209A}" dt="2022-02-24T10:03:56.062" v="0" actId="2696"/>
        <pc:sldMkLst>
          <pc:docMk/>
          <pc:sldMk cId="1917842467" sldId="370"/>
        </pc:sldMkLst>
      </pc:sldChg>
      <pc:sldChg chg="del">
        <pc:chgData name="Ambra Di Miceli" userId="ef634062-4473-429c-b36a-8cc4f294ddfb" providerId="ADAL" clId="{3D076568-AFEE-4AEE-9FF5-8A27C433209A}" dt="2022-02-24T10:03:56.062" v="0" actId="2696"/>
        <pc:sldMkLst>
          <pc:docMk/>
          <pc:sldMk cId="2244943005" sldId="371"/>
        </pc:sldMkLst>
      </pc:sldChg>
      <pc:sldChg chg="del">
        <pc:chgData name="Ambra Di Miceli" userId="ef634062-4473-429c-b36a-8cc4f294ddfb" providerId="ADAL" clId="{3D076568-AFEE-4AEE-9FF5-8A27C433209A}" dt="2022-02-24T10:03:56.062" v="0" actId="2696"/>
        <pc:sldMkLst>
          <pc:docMk/>
          <pc:sldMk cId="1845288889" sldId="381"/>
        </pc:sldMkLst>
      </pc:sldChg>
      <pc:sldChg chg="del">
        <pc:chgData name="Ambra Di Miceli" userId="ef634062-4473-429c-b36a-8cc4f294ddfb" providerId="ADAL" clId="{3D076568-AFEE-4AEE-9FF5-8A27C433209A}" dt="2022-02-24T10:03:56.062" v="0" actId="2696"/>
        <pc:sldMkLst>
          <pc:docMk/>
          <pc:sldMk cId="606464855" sldId="382"/>
        </pc:sldMkLst>
      </pc:sldChg>
      <pc:sldChg chg="del">
        <pc:chgData name="Ambra Di Miceli" userId="ef634062-4473-429c-b36a-8cc4f294ddfb" providerId="ADAL" clId="{3D076568-AFEE-4AEE-9FF5-8A27C433209A}" dt="2022-02-24T10:03:56.062" v="0" actId="2696"/>
        <pc:sldMkLst>
          <pc:docMk/>
          <pc:sldMk cId="39510322" sldId="392"/>
        </pc:sldMkLst>
      </pc:sldChg>
      <pc:sldChg chg="del">
        <pc:chgData name="Ambra Di Miceli" userId="ef634062-4473-429c-b36a-8cc4f294ddfb" providerId="ADAL" clId="{3D076568-AFEE-4AEE-9FF5-8A27C433209A}" dt="2022-02-24T10:03:56.062" v="0" actId="2696"/>
        <pc:sldMkLst>
          <pc:docMk/>
          <pc:sldMk cId="1228313929" sldId="393"/>
        </pc:sldMkLst>
      </pc:sldChg>
      <pc:sldChg chg="del">
        <pc:chgData name="Ambra Di Miceli" userId="ef634062-4473-429c-b36a-8cc4f294ddfb" providerId="ADAL" clId="{3D076568-AFEE-4AEE-9FF5-8A27C433209A}" dt="2022-02-24T10:03:56.062" v="0" actId="2696"/>
        <pc:sldMkLst>
          <pc:docMk/>
          <pc:sldMk cId="4060272455" sldId="395"/>
        </pc:sldMkLst>
      </pc:sldChg>
      <pc:sldChg chg="del">
        <pc:chgData name="Ambra Di Miceli" userId="ef634062-4473-429c-b36a-8cc4f294ddfb" providerId="ADAL" clId="{3D076568-AFEE-4AEE-9FF5-8A27C433209A}" dt="2022-02-24T10:03:56.062" v="0" actId="2696"/>
        <pc:sldMkLst>
          <pc:docMk/>
          <pc:sldMk cId="666110173" sldId="397"/>
        </pc:sldMkLst>
      </pc:sldChg>
      <pc:sldChg chg="del">
        <pc:chgData name="Ambra Di Miceli" userId="ef634062-4473-429c-b36a-8cc4f294ddfb" providerId="ADAL" clId="{3D076568-AFEE-4AEE-9FF5-8A27C433209A}" dt="2022-02-24T10:03:56.062" v="0" actId="2696"/>
        <pc:sldMkLst>
          <pc:docMk/>
          <pc:sldMk cId="340078591" sldId="399"/>
        </pc:sldMkLst>
      </pc:sldChg>
      <pc:sldChg chg="del">
        <pc:chgData name="Ambra Di Miceli" userId="ef634062-4473-429c-b36a-8cc4f294ddfb" providerId="ADAL" clId="{3D076568-AFEE-4AEE-9FF5-8A27C433209A}" dt="2022-02-24T10:03:56.062" v="0" actId="2696"/>
        <pc:sldMkLst>
          <pc:docMk/>
          <pc:sldMk cId="980624814" sldId="400"/>
        </pc:sldMkLst>
      </pc:sldChg>
      <pc:sldChg chg="del">
        <pc:chgData name="Ambra Di Miceli" userId="ef634062-4473-429c-b36a-8cc4f294ddfb" providerId="ADAL" clId="{3D076568-AFEE-4AEE-9FF5-8A27C433209A}" dt="2022-02-24T10:03:56.062" v="0" actId="2696"/>
        <pc:sldMkLst>
          <pc:docMk/>
          <pc:sldMk cId="2674102424" sldId="401"/>
        </pc:sldMkLst>
      </pc:sldChg>
      <pc:sldChg chg="del">
        <pc:chgData name="Ambra Di Miceli" userId="ef634062-4473-429c-b36a-8cc4f294ddfb" providerId="ADAL" clId="{3D076568-AFEE-4AEE-9FF5-8A27C433209A}" dt="2022-02-24T10:03:56.062" v="0" actId="2696"/>
        <pc:sldMkLst>
          <pc:docMk/>
          <pc:sldMk cId="1912175698" sldId="402"/>
        </pc:sldMkLst>
      </pc:sldChg>
      <pc:sldChg chg="del">
        <pc:chgData name="Ambra Di Miceli" userId="ef634062-4473-429c-b36a-8cc4f294ddfb" providerId="ADAL" clId="{3D076568-AFEE-4AEE-9FF5-8A27C433209A}" dt="2022-02-24T10:03:56.062" v="0" actId="2696"/>
        <pc:sldMkLst>
          <pc:docMk/>
          <pc:sldMk cId="678242001" sldId="403"/>
        </pc:sldMkLst>
      </pc:sldChg>
      <pc:sldChg chg="del">
        <pc:chgData name="Ambra Di Miceli" userId="ef634062-4473-429c-b36a-8cc4f294ddfb" providerId="ADAL" clId="{3D076568-AFEE-4AEE-9FF5-8A27C433209A}" dt="2022-02-24T10:03:56.062" v="0" actId="2696"/>
        <pc:sldMkLst>
          <pc:docMk/>
          <pc:sldMk cId="4292522641" sldId="404"/>
        </pc:sldMkLst>
      </pc:sldChg>
      <pc:sldChg chg="del">
        <pc:chgData name="Ambra Di Miceli" userId="ef634062-4473-429c-b36a-8cc4f294ddfb" providerId="ADAL" clId="{3D076568-AFEE-4AEE-9FF5-8A27C433209A}" dt="2022-02-24T10:03:56.062" v="0" actId="2696"/>
        <pc:sldMkLst>
          <pc:docMk/>
          <pc:sldMk cId="2728430736" sldId="405"/>
        </pc:sldMkLst>
      </pc:sldChg>
      <pc:sldChg chg="del">
        <pc:chgData name="Ambra Di Miceli" userId="ef634062-4473-429c-b36a-8cc4f294ddfb" providerId="ADAL" clId="{3D076568-AFEE-4AEE-9FF5-8A27C433209A}" dt="2022-02-24T10:08:14.725" v="1" actId="47"/>
        <pc:sldMkLst>
          <pc:docMk/>
          <pc:sldMk cId="2494680526" sldId="406"/>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7" y="7"/>
            <a:ext cx="3076363" cy="511730"/>
          </a:xfrm>
          <a:prstGeom prst="rect">
            <a:avLst/>
          </a:prstGeom>
        </p:spPr>
        <p:txBody>
          <a:bodyPr vert="horz" lIns="95061" tIns="47530" rIns="95061" bIns="47530" rtlCol="0"/>
          <a:lstStyle>
            <a:lvl1pPr algn="l">
              <a:defRPr sz="1200"/>
            </a:lvl1pPr>
          </a:lstStyle>
          <a:p>
            <a:endParaRPr lang="it-IT"/>
          </a:p>
        </p:txBody>
      </p:sp>
      <p:sp>
        <p:nvSpPr>
          <p:cNvPr id="3" name="Segnaposto data 2"/>
          <p:cNvSpPr>
            <a:spLocks noGrp="1"/>
          </p:cNvSpPr>
          <p:nvPr>
            <p:ph type="dt" idx="1"/>
          </p:nvPr>
        </p:nvSpPr>
        <p:spPr>
          <a:xfrm>
            <a:off x="4021301" y="7"/>
            <a:ext cx="3076363" cy="511730"/>
          </a:xfrm>
          <a:prstGeom prst="rect">
            <a:avLst/>
          </a:prstGeom>
        </p:spPr>
        <p:txBody>
          <a:bodyPr vert="horz" lIns="95061" tIns="47530" rIns="95061" bIns="47530" rtlCol="0"/>
          <a:lstStyle>
            <a:lvl1pPr algn="r">
              <a:defRPr sz="1200"/>
            </a:lvl1pPr>
          </a:lstStyle>
          <a:p>
            <a:fld id="{3B3DE469-4D7F-47B0-8895-A87CF9FAFE89}" type="datetimeFigureOut">
              <a:rPr lang="it-IT" smtClean="0"/>
              <a:pPr/>
              <a:t>03/03/2022</a:t>
            </a:fld>
            <a:endParaRPr lang="it-IT"/>
          </a:p>
        </p:txBody>
      </p:sp>
      <p:sp>
        <p:nvSpPr>
          <p:cNvPr id="4" name="Segnaposto immagine diapositiva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95061" tIns="47530" rIns="95061" bIns="47530" rtlCol="0" anchor="ctr"/>
          <a:lstStyle/>
          <a:p>
            <a:endParaRPr lang="it-IT"/>
          </a:p>
        </p:txBody>
      </p:sp>
      <p:sp>
        <p:nvSpPr>
          <p:cNvPr id="5" name="Segnaposto note 4"/>
          <p:cNvSpPr>
            <a:spLocks noGrp="1"/>
          </p:cNvSpPr>
          <p:nvPr>
            <p:ph type="body" sz="quarter" idx="3"/>
          </p:nvPr>
        </p:nvSpPr>
        <p:spPr>
          <a:xfrm>
            <a:off x="709931" y="4861441"/>
            <a:ext cx="5679440" cy="4605575"/>
          </a:xfrm>
          <a:prstGeom prst="rect">
            <a:avLst/>
          </a:prstGeom>
        </p:spPr>
        <p:txBody>
          <a:bodyPr vert="horz" lIns="95061" tIns="47530" rIns="95061" bIns="4753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7" y="9721106"/>
            <a:ext cx="3076363" cy="511730"/>
          </a:xfrm>
          <a:prstGeom prst="rect">
            <a:avLst/>
          </a:prstGeom>
        </p:spPr>
        <p:txBody>
          <a:bodyPr vert="horz" lIns="95061" tIns="47530" rIns="95061" bIns="4753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301" y="9721106"/>
            <a:ext cx="3076363" cy="511730"/>
          </a:xfrm>
          <a:prstGeom prst="rect">
            <a:avLst/>
          </a:prstGeom>
        </p:spPr>
        <p:txBody>
          <a:bodyPr vert="horz" lIns="95061" tIns="47530" rIns="95061" bIns="47530" rtlCol="0" anchor="b"/>
          <a:lstStyle>
            <a:lvl1pPr algn="r">
              <a:defRPr sz="1200"/>
            </a:lvl1pPr>
          </a:lstStyle>
          <a:p>
            <a:fld id="{01311858-5F51-463A-8862-5A7D60F8A736}" type="slidenum">
              <a:rPr lang="it-IT" smtClean="0"/>
              <a:pPr/>
              <a:t>‹N›</a:t>
            </a:fld>
            <a:endParaRPr lang="it-IT"/>
          </a:p>
        </p:txBody>
      </p:sp>
    </p:spTree>
    <p:extLst>
      <p:ext uri="{BB962C8B-B14F-4D97-AF65-F5344CB8AC3E}">
        <p14:creationId xmlns:p14="http://schemas.microsoft.com/office/powerpoint/2010/main" val="609869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CA6471-C6CF-4E14-86CD-B38699205344}" type="slidenum">
              <a:rPr kumimoji="0" lang="it-IT"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577976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10</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279178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CA6471-C6CF-4E14-86CD-B38699205344}" type="slidenum">
              <a:rPr kumimoji="0" lang="it-IT"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351862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2</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79837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3</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94245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4</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368209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5</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781960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6</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216456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7</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3436915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8</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1173847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3CA6471-C6CF-4E14-86CD-B38699205344}" type="slidenum">
              <a:rPr lang="it-IT">
                <a:solidFill>
                  <a:prstClr val="black"/>
                </a:solidFill>
              </a:rPr>
              <a:pPr/>
              <a:t>9</a:t>
            </a:fld>
            <a:endParaRPr lang="it-IT">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t-IT"/>
          </a:p>
        </p:txBody>
      </p:sp>
    </p:spTree>
    <p:extLst>
      <p:ext uri="{BB962C8B-B14F-4D97-AF65-F5344CB8AC3E}">
        <p14:creationId xmlns:p14="http://schemas.microsoft.com/office/powerpoint/2010/main" val="236626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C6D6437-98E5-4C16-A0C5-A53DBC12C985}" type="datetimeFigureOut">
              <a:rPr lang="it-IT" smtClean="0"/>
              <a:pPr/>
              <a:t>03/03/2022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1EDA5A-D92C-45DB-9C14-7DF6D56DC1C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D6437-98E5-4C16-A0C5-A53DBC12C985}" type="datetimeFigureOut">
              <a:rPr lang="it-IT" smtClean="0"/>
              <a:pPr/>
              <a:t>03/03/2022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EDA5A-D92C-45DB-9C14-7DF6D56DC1C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2.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p>
            <a:pPr eaLnBrk="1" hangingPunct="1"/>
            <a:r>
              <a:rPr lang="it-IT"/>
              <a:t>Copertina</a:t>
            </a:r>
          </a:p>
        </p:txBody>
      </p:sp>
      <p:sp>
        <p:nvSpPr>
          <p:cNvPr id="4099" name="Rectangle 3"/>
          <p:cNvSpPr>
            <a:spLocks noGrp="1" noChangeArrowheads="1"/>
          </p:cNvSpPr>
          <p:nvPr>
            <p:ph type="subTitle" idx="1"/>
          </p:nvPr>
        </p:nvSpPr>
        <p:spPr/>
        <p:txBody>
          <a:bodyPr/>
          <a:lstStyle/>
          <a:p>
            <a:pPr eaLnBrk="1" hangingPunct="1"/>
            <a:endParaRPr lang="it-IT"/>
          </a:p>
        </p:txBody>
      </p:sp>
      <p:sp>
        <p:nvSpPr>
          <p:cNvPr id="4100" name="Rectangle 4"/>
          <p:cNvSpPr>
            <a:spLocks noChangeArrowheads="1"/>
          </p:cNvSpPr>
          <p:nvPr/>
        </p:nvSpPr>
        <p:spPr bwMode="auto">
          <a:xfrm>
            <a:off x="-9373"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a:ln>
                  <a:solidFill>
                    <a:srgbClr val="FFFF00"/>
                  </a:solidFill>
                </a:ln>
                <a:solidFill>
                  <a:srgbClr val="4F81BD">
                    <a:lumMod val="20000"/>
                    <a:lumOff val="80000"/>
                  </a:srgbClr>
                </a:solidFill>
                <a:effectLst/>
                <a:uLnTx/>
                <a:uFillTx/>
                <a:latin typeface="Calibri"/>
                <a:ea typeface="+mn-ea"/>
                <a:cs typeface="+mn-cs"/>
              </a:rPr>
              <a:t>         </a:t>
            </a:r>
          </a:p>
        </p:txBody>
      </p:sp>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548680"/>
            <a:ext cx="1576909" cy="1209234"/>
          </a:xfrm>
          <a:prstGeom prst="rect">
            <a:avLst/>
          </a:prstGeom>
        </p:spPr>
      </p:pic>
      <p:sp>
        <p:nvSpPr>
          <p:cNvPr id="11" name="CasellaDiTesto 10"/>
          <p:cNvSpPr txBox="1"/>
          <p:nvPr/>
        </p:nvSpPr>
        <p:spPr>
          <a:xfrm>
            <a:off x="107504" y="2691528"/>
            <a:ext cx="91440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white"/>
                </a:solidFill>
                <a:effectLst/>
                <a:uLnTx/>
                <a:uFillTx/>
                <a:latin typeface="Calibri"/>
                <a:ea typeface="Verdana" pitchFamily="34" charset="0"/>
                <a:cs typeface="Verdana" pitchFamily="34" charset="0"/>
              </a:rPr>
              <a:t>CAMPIONATO NAZIONALE SCOLASTICO DI INDOOR ROWING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800" b="1" i="0" u="none" strike="noStrike" kern="1200" cap="none" spc="0" normalizeH="0" baseline="0" noProof="0" dirty="0">
              <a:ln>
                <a:noFill/>
              </a:ln>
              <a:solidFill>
                <a:srgbClr val="FF0000"/>
              </a:solidFill>
              <a:effectLst/>
              <a:uLnTx/>
              <a:uFillTx/>
              <a:latin typeface="Calibri"/>
              <a:ea typeface="Verdana" pitchFamily="34" charset="0"/>
              <a:cs typeface="Verdana"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solidFill>
                  <a:schemeClr val="bg1"/>
                </a:solidFill>
                <a:latin typeface="Calibri"/>
                <a:ea typeface="Verdana" pitchFamily="34" charset="0"/>
                <a:cs typeface="Verdana" pitchFamily="34" charset="0"/>
              </a:rPr>
              <a:t>Venerdì 08 aprile 2022</a:t>
            </a:r>
            <a:endParaRPr kumimoji="0" lang="it-IT" sz="2400" b="1" i="0" u="none" strike="noStrike" kern="1200" cap="none" spc="0" normalizeH="0" baseline="0" noProof="0" dirty="0">
              <a:ln>
                <a:noFill/>
              </a:ln>
              <a:solidFill>
                <a:schemeClr val="bg1"/>
              </a:solidFill>
              <a:effectLst/>
              <a:uLnTx/>
              <a:uFillTx/>
              <a:latin typeface="Calibri"/>
              <a:ea typeface="Verdana" pitchFamily="34" charset="0"/>
              <a:cs typeface="Verdana"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dirty="0">
              <a:solidFill>
                <a:schemeClr val="bg1"/>
              </a:solidFill>
              <a:latin typeface="Calibri"/>
              <a:ea typeface="Verdana" pitchFamily="34" charset="0"/>
              <a:cs typeface="Verdana"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b="1" dirty="0">
              <a:solidFill>
                <a:schemeClr val="bg1"/>
              </a:solidFill>
              <a:latin typeface="Calibri"/>
              <a:ea typeface="Verdana" pitchFamily="34" charset="0"/>
              <a:cs typeface="Verdana"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chemeClr val="bg1"/>
                </a:solidFill>
                <a:effectLst/>
                <a:uLnTx/>
                <a:uFillTx/>
                <a:latin typeface="Calibri"/>
                <a:ea typeface="Verdana" pitchFamily="34" charset="0"/>
                <a:cs typeface="Verdana" pitchFamily="34" charset="0"/>
              </a:rPr>
              <a:t>TUTORIAL PER LA PARTECIPAZIONE</a:t>
            </a:r>
          </a:p>
        </p:txBody>
      </p:sp>
    </p:spTree>
    <p:extLst>
      <p:ext uri="{BB962C8B-B14F-4D97-AF65-F5344CB8AC3E}">
        <p14:creationId xmlns:p14="http://schemas.microsoft.com/office/powerpoint/2010/main" val="2865147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58329" y="116632"/>
            <a:ext cx="8802609" cy="5109091"/>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RISULTATI</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Nei limiti del possibile (in base al numero di iscritti e Scuole partecipanti) i risultati finali ufficiali saranno comunicati in tempo reale</a:t>
            </a:r>
            <a:r>
              <a:rPr lang="it-IT" b="1" dirty="0">
                <a:solidFill>
                  <a:prstClr val="white"/>
                </a:solidFill>
                <a:ea typeface="Verdana" pitchFamily="34" charset="0"/>
                <a:cs typeface="Times New Roman" panose="02020603050405020304" pitchFamily="18" charset="0"/>
              </a:rPr>
              <a:t>. In ogni caso saranno resi noti entro la serata a mezzo i canali ufficiali della FIC (</a:t>
            </a:r>
            <a:r>
              <a:rPr lang="it-IT" b="1" u="sng" dirty="0">
                <a:solidFill>
                  <a:schemeClr val="bg1"/>
                </a:solidFill>
                <a:ea typeface="Verdana" pitchFamily="34" charset="0"/>
                <a:cs typeface="Times New Roman" panose="02020603050405020304" pitchFamily="18" charset="0"/>
              </a:rPr>
              <a:t>www.canottaggio.org</a:t>
            </a:r>
            <a:r>
              <a:rPr lang="it-IT" b="1" dirty="0">
                <a:solidFill>
                  <a:schemeClr val="bg1"/>
                </a:solidFill>
                <a:ea typeface="Verdana" pitchFamily="34" charset="0"/>
                <a:cs typeface="Times New Roman" panose="02020603050405020304" pitchFamily="18" charset="0"/>
              </a:rPr>
              <a:t> </a:t>
            </a:r>
            <a:r>
              <a:rPr lang="it-IT" b="1" dirty="0">
                <a:solidFill>
                  <a:prstClr val="white"/>
                </a:solidFill>
                <a:ea typeface="Verdana" pitchFamily="34" charset="0"/>
                <a:cs typeface="Times New Roman" panose="02020603050405020304" pitchFamily="18" charset="0"/>
              </a:rPr>
              <a:t>e social).</a:t>
            </a:r>
          </a:p>
          <a:p>
            <a:pPr algn="just"/>
            <a:endParaRPr lang="it-IT" sz="1800" b="1" dirty="0">
              <a:solidFill>
                <a:prstClr val="white"/>
              </a:solidFill>
              <a:effectLst/>
              <a:ea typeface="Verdana" pitchFamily="34" charset="0"/>
              <a:cs typeface="Times New Roman" panose="02020603050405020304" pitchFamily="18" charset="0"/>
            </a:endParaRPr>
          </a:p>
          <a:p>
            <a:pPr marR="76835" algn="just"/>
            <a:r>
              <a:rPr lang="it-IT" b="1" dirty="0">
                <a:solidFill>
                  <a:prstClr val="white"/>
                </a:solidFill>
                <a:ea typeface="Verdana" pitchFamily="34" charset="0"/>
                <a:cs typeface="Times New Roman" panose="02020603050405020304" pitchFamily="18" charset="0"/>
              </a:rPr>
              <a:t>Le classifiche nazionali saranno predisposte sulla base dei risultati per le categorie scolastiche (</a:t>
            </a:r>
            <a:r>
              <a:rPr lang="it-IT" b="1" dirty="0">
                <a:solidFill>
                  <a:prstClr val="white"/>
                </a:solidFill>
                <a:ea typeface="Verdana" pitchFamily="34" charset="0"/>
                <a:cs typeface="Verdana" pitchFamily="34" charset="0"/>
              </a:rPr>
              <a:t>Ragazzi/Cadetti/Allievi/Juniores</a:t>
            </a:r>
            <a:r>
              <a:rPr lang="it-IT" b="1" dirty="0">
                <a:solidFill>
                  <a:prstClr val="white"/>
                </a:solidFill>
                <a:ea typeface="Verdana" pitchFamily="34" charset="0"/>
                <a:cs typeface="Times New Roman" panose="02020603050405020304" pitchFamily="18" charset="0"/>
              </a:rPr>
              <a:t>) maschile e femminile. Per l’attività degli alunni con disabilità certificata verrà predisposta una classifica distinta – categoria unica (Ragazzi/Cadetti e Allievi/Juniores).</a:t>
            </a:r>
          </a:p>
          <a:p>
            <a:pPr marR="76835" algn="just"/>
            <a:endParaRPr lang="it-IT" b="1" dirty="0">
              <a:solidFill>
                <a:prstClr val="white"/>
              </a:solidFill>
              <a:ea typeface="Verdana" pitchFamily="34" charset="0"/>
              <a:cs typeface="Times New Roman" panose="02020603050405020304" pitchFamily="18" charset="0"/>
            </a:endParaRPr>
          </a:p>
          <a:p>
            <a:pPr marR="76835" algn="just"/>
            <a:r>
              <a:rPr lang="it-IT" b="1" dirty="0">
                <a:solidFill>
                  <a:prstClr val="white"/>
                </a:solidFill>
                <a:ea typeface="Verdana" pitchFamily="34" charset="0"/>
                <a:cs typeface="Times New Roman" panose="02020603050405020304" pitchFamily="18" charset="0"/>
              </a:rPr>
              <a:t>Qualora i singoli Comitati/Delegazioni regionali volessero organizzare delle premiazioni a livello locale potranno essere predisposte anche le classifiche su base regionale.</a:t>
            </a:r>
          </a:p>
          <a:p>
            <a:pPr algn="just"/>
            <a:r>
              <a:rPr lang="it-IT" b="1" dirty="0">
                <a:solidFill>
                  <a:prstClr val="white"/>
                </a:solidFill>
                <a:ea typeface="Verdana" pitchFamily="34" charset="0"/>
                <a:cs typeface="Times New Roman" panose="02020603050405020304" pitchFamily="18" charset="0"/>
              </a:rPr>
              <a:t> </a:t>
            </a:r>
          </a:p>
          <a:p>
            <a:r>
              <a:rPr lang="it-IT" b="1" dirty="0">
                <a:solidFill>
                  <a:prstClr val="white"/>
                </a:solidFill>
                <a:ea typeface="Verdana" pitchFamily="34" charset="0"/>
                <a:cs typeface="Times New Roman" panose="02020603050405020304" pitchFamily="18" charset="0"/>
              </a:rPr>
              <a:t>I vincitori assoluti delle singole categorie su scala nazionale saranno invitati e premiati in occasione del Festival dei Giovani “Gian Antonio Romanini”.</a:t>
            </a:r>
          </a:p>
          <a:p>
            <a:pPr algn="just"/>
            <a:endParaRPr lang="it-IT" sz="1800" b="1" dirty="0">
              <a:solidFill>
                <a:schemeClr val="bg1"/>
              </a:solidFill>
              <a:effectLst/>
              <a:ea typeface="Verdana" pitchFamily="34" charset="0"/>
              <a:cs typeface="Times New Roman" panose="02020603050405020304" pitchFamily="18" charset="0"/>
            </a:endParaRPr>
          </a:p>
          <a:p>
            <a:pPr algn="just"/>
            <a:endParaRPr lang="it-IT" b="1" dirty="0">
              <a:solidFill>
                <a:schemeClr val="bg1"/>
              </a:solidFill>
              <a:ea typeface="Verdana" pitchFamily="34" charset="0"/>
              <a:cs typeface="Verdana" pitchFamily="34" charset="0"/>
            </a:endParaRPr>
          </a:p>
        </p:txBody>
      </p:sp>
    </p:spTree>
    <p:extLst>
      <p:ext uri="{BB962C8B-B14F-4D97-AF65-F5344CB8AC3E}">
        <p14:creationId xmlns:p14="http://schemas.microsoft.com/office/powerpoint/2010/main" val="61787145"/>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0"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solidFill>
                    <a:srgbClr val="FFFF00"/>
                  </a:solidFill>
                </a:ln>
                <a:solidFill>
                  <a:srgbClr val="4F81BD">
                    <a:lumMod val="20000"/>
                    <a:lumOff val="80000"/>
                  </a:srgbClr>
                </a:solidFill>
                <a:effectLst/>
                <a:uLnTx/>
                <a:uFillTx/>
                <a:latin typeface="Calibri"/>
                <a:ea typeface="+mn-ea"/>
                <a:cs typeface="+mn-cs"/>
              </a:rPr>
              <a:t>         </a:t>
            </a: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4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b="7544"/>
          <a:stretch>
            <a:fillRect/>
          </a:stretch>
        </p:blipFill>
        <p:spPr bwMode="auto">
          <a:xfrm>
            <a:off x="0" y="0"/>
            <a:ext cx="9144000" cy="59492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CasellaDiTesto 11"/>
          <p:cNvSpPr txBox="1"/>
          <p:nvPr/>
        </p:nvSpPr>
        <p:spPr>
          <a:xfrm>
            <a:off x="35496" y="6021288"/>
            <a:ext cx="835292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0" normalizeH="0" baseline="0" noProof="0" dirty="0">
                <a:ln>
                  <a:noFill/>
                </a:ln>
                <a:solidFill>
                  <a:prstClr val="white"/>
                </a:solidFill>
                <a:effectLst/>
                <a:uLnTx/>
                <a:uFillTx/>
                <a:latin typeface="Calibri"/>
                <a:ea typeface="+mn-ea"/>
                <a:cs typeface="+mn-cs"/>
              </a:rPr>
              <a:t>Vi aspettiamo a bordo per remare insieme</a:t>
            </a:r>
          </a:p>
        </p:txBody>
      </p:sp>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6042319"/>
            <a:ext cx="1018335" cy="780898"/>
          </a:xfrm>
          <a:prstGeom prst="rect">
            <a:avLst/>
          </a:prstGeom>
        </p:spPr>
      </p:pic>
    </p:spTree>
    <p:extLst>
      <p:ext uri="{BB962C8B-B14F-4D97-AF65-F5344CB8AC3E}">
        <p14:creationId xmlns:p14="http://schemas.microsoft.com/office/powerpoint/2010/main" val="214236963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dirty="0">
                <a:ln>
                  <a:solidFill>
                    <a:srgbClr val="FFFF00"/>
                  </a:solidFill>
                </a:ln>
                <a:solidFill>
                  <a:srgbClr val="4F81BD">
                    <a:lumMod val="20000"/>
                    <a:lumOff val="80000"/>
                  </a:srgbClr>
                </a:solidFill>
              </a:rPr>
              <a:t>         </a:t>
            </a: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670727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8979" y="213724"/>
            <a:ext cx="8819733" cy="5663089"/>
          </a:xfrm>
          <a:prstGeom prst="rect">
            <a:avLst/>
          </a:prstGeom>
          <a:noFill/>
        </p:spPr>
        <p:txBody>
          <a:bodyPr wrap="square" rtlCol="0">
            <a:spAutoFit/>
          </a:bodyPr>
          <a:lstStyle/>
          <a:p>
            <a:r>
              <a:rPr lang="it-IT" sz="2000" b="1" u="sng" dirty="0">
                <a:solidFill>
                  <a:prstClr val="white"/>
                </a:solidFill>
                <a:ea typeface="Verdana" pitchFamily="34" charset="0"/>
                <a:cs typeface="Verdana" pitchFamily="34" charset="0"/>
              </a:rPr>
              <a:t>MATERIALE NECESSARIO</a:t>
            </a:r>
          </a:p>
          <a:p>
            <a:pPr marL="285750" indent="-285750">
              <a:buFont typeface="Arial" panose="020B0604020202020204" pitchFamily="34" charset="0"/>
              <a:buChar char="•"/>
            </a:pPr>
            <a:r>
              <a:rPr lang="it-IT" sz="1800" b="1" dirty="0">
                <a:solidFill>
                  <a:schemeClr val="bg1"/>
                </a:solidFill>
                <a:effectLst/>
                <a:ea typeface="Times New Roman" panose="02020603050405020304" pitchFamily="18" charset="0"/>
              </a:rPr>
              <a:t>Un remoergometro Modello D/E dotato di display tipo PM5 (con batterie cariche)</a:t>
            </a: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r>
              <a:rPr lang="it-IT" b="1" dirty="0">
                <a:solidFill>
                  <a:schemeClr val="bg1"/>
                </a:solidFill>
              </a:rPr>
              <a:t>Un tablet sul quale scaricare l’app «</a:t>
            </a:r>
            <a:r>
              <a:rPr lang="it-IT" b="1" dirty="0" err="1">
                <a:solidFill>
                  <a:schemeClr val="bg1"/>
                </a:solidFill>
              </a:rPr>
              <a:t>ErgRace</a:t>
            </a:r>
            <a:r>
              <a:rPr lang="it-IT" b="1" dirty="0">
                <a:solidFill>
                  <a:schemeClr val="bg1"/>
                </a:solidFill>
              </a:rPr>
              <a:t> Online»</a:t>
            </a: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r>
              <a:rPr lang="it-IT" b="1" dirty="0">
                <a:solidFill>
                  <a:schemeClr val="bg1"/>
                </a:solidFill>
              </a:rPr>
              <a:t>Una connessione internet stabile sia di tipo 4G che ADSL/VDSL (Fibra)</a:t>
            </a:r>
          </a:p>
          <a:p>
            <a:pPr marL="285750" indent="-285750">
              <a:buFont typeface="Arial" panose="020B0604020202020204" pitchFamily="34" charset="0"/>
              <a:buChar char="•"/>
            </a:pPr>
            <a:endParaRPr lang="it-IT" b="1" dirty="0">
              <a:solidFill>
                <a:schemeClr val="bg1"/>
              </a:solidFill>
            </a:endParaRPr>
          </a:p>
          <a:p>
            <a:pPr marL="285750" indent="-285750">
              <a:buFont typeface="Arial" panose="020B0604020202020204" pitchFamily="34" charset="0"/>
              <a:buChar char="•"/>
            </a:pPr>
            <a:r>
              <a:rPr lang="it-IT" b="1" dirty="0">
                <a:solidFill>
                  <a:schemeClr val="bg1"/>
                </a:solidFill>
              </a:rPr>
              <a:t>Creare un Concept2 </a:t>
            </a:r>
            <a:r>
              <a:rPr lang="it-IT" b="1" dirty="0" err="1">
                <a:solidFill>
                  <a:schemeClr val="bg1"/>
                </a:solidFill>
              </a:rPr>
              <a:t>Loogbook</a:t>
            </a:r>
            <a:r>
              <a:rPr lang="it-IT" b="1" dirty="0">
                <a:solidFill>
                  <a:schemeClr val="bg1"/>
                </a:solidFill>
              </a:rPr>
              <a:t>: </a:t>
            </a:r>
            <a:r>
              <a:rPr lang="it-IT" sz="1800" b="1" u="sng" dirty="0">
                <a:solidFill>
                  <a:schemeClr val="bg1"/>
                </a:solidFill>
                <a:effectLst/>
                <a:ea typeface="Times New Roman" panose="02020603050405020304" pitchFamily="18" charset="0"/>
                <a:cs typeface="Times New Roman" panose="02020603050405020304" pitchFamily="18" charset="0"/>
              </a:rPr>
              <a:t>https://log.concept2.com/login</a:t>
            </a:r>
          </a:p>
          <a:p>
            <a:pPr marL="285750" indent="-285750">
              <a:buFont typeface="Arial" panose="020B0604020202020204" pitchFamily="34" charset="0"/>
              <a:buChar char="•"/>
            </a:pPr>
            <a:endParaRPr lang="it-IT" b="1" dirty="0">
              <a:solidFill>
                <a:schemeClr val="bg1"/>
              </a:solidFill>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sz="1800" b="1" dirty="0">
              <a:solidFill>
                <a:schemeClr val="bg1"/>
              </a:solidFill>
              <a:effectLst/>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b="1" dirty="0">
              <a:solidFill>
                <a:schemeClr val="bg1"/>
              </a:solidFill>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sz="1800" b="1" dirty="0">
              <a:solidFill>
                <a:schemeClr val="bg1"/>
              </a:solidFill>
              <a:effectLst/>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sz="1800" b="1" dirty="0">
              <a:solidFill>
                <a:schemeClr val="bg1"/>
              </a:solidFill>
              <a:effectLst/>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b="1" dirty="0">
                <a:solidFill>
                  <a:schemeClr val="bg1"/>
                </a:solidFill>
                <a:cs typeface="Times New Roman" panose="02020603050405020304" pitchFamily="18" charset="0"/>
              </a:rPr>
              <a:t>Per maggiori info: </a:t>
            </a:r>
            <a:r>
              <a:rPr lang="it-IT" sz="1800" b="1" u="sng" dirty="0">
                <a:solidFill>
                  <a:schemeClr val="bg1"/>
                </a:solidFill>
                <a:effectLst/>
                <a:ea typeface="Times New Roman" panose="02020603050405020304" pitchFamily="18" charset="0"/>
                <a:cs typeface="Times New Roman" panose="02020603050405020304" pitchFamily="18" charset="0"/>
              </a:rPr>
              <a:t>https://www.concept2.com/service/software/ergrace-online/competitors</a:t>
            </a:r>
            <a:endParaRPr lang="it-IT" b="1" u="sng" dirty="0">
              <a:solidFill>
                <a:schemeClr val="bg1"/>
              </a:solidFill>
            </a:endParaRPr>
          </a:p>
        </p:txBody>
      </p:sp>
      <p:pic>
        <p:nvPicPr>
          <p:cNvPr id="19" name="Immagine 18">
            <a:extLst>
              <a:ext uri="{FF2B5EF4-FFF2-40B4-BE49-F238E27FC236}">
                <a16:creationId xmlns:a16="http://schemas.microsoft.com/office/drawing/2014/main" id="{74121C26-EC9C-4133-AAD0-1C28C7800C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560" y="959468"/>
            <a:ext cx="1152756" cy="1438346"/>
          </a:xfrm>
          <a:prstGeom prst="rect">
            <a:avLst/>
          </a:prstGeom>
        </p:spPr>
      </p:pic>
      <p:pic>
        <p:nvPicPr>
          <p:cNvPr id="6" name="Immagine 5">
            <a:extLst>
              <a:ext uri="{FF2B5EF4-FFF2-40B4-BE49-F238E27FC236}">
                <a16:creationId xmlns:a16="http://schemas.microsoft.com/office/drawing/2014/main" id="{A04C8C1A-C377-4437-BA29-D924E6BBE8F6}"/>
              </a:ext>
            </a:extLst>
          </p:cNvPr>
          <p:cNvPicPr>
            <a:picLocks noChangeAspect="1"/>
          </p:cNvPicPr>
          <p:nvPr/>
        </p:nvPicPr>
        <p:blipFill>
          <a:blip r:embed="rId6"/>
          <a:stretch>
            <a:fillRect/>
          </a:stretch>
        </p:blipFill>
        <p:spPr>
          <a:xfrm>
            <a:off x="5715873" y="1522090"/>
            <a:ext cx="1760671" cy="1189461"/>
          </a:xfrm>
          <a:prstGeom prst="rect">
            <a:avLst/>
          </a:prstGeom>
        </p:spPr>
      </p:pic>
      <p:graphicFrame>
        <p:nvGraphicFramePr>
          <p:cNvPr id="21" name="Oggetto 20">
            <a:extLst>
              <a:ext uri="{FF2B5EF4-FFF2-40B4-BE49-F238E27FC236}">
                <a16:creationId xmlns:a16="http://schemas.microsoft.com/office/drawing/2014/main" id="{EEE1ADBF-60BC-4423-B8E0-D6DB0098AB70}"/>
              </a:ext>
            </a:extLst>
          </p:cNvPr>
          <p:cNvGraphicFramePr>
            <a:graphicFrameLocks noChangeAspect="1"/>
          </p:cNvGraphicFramePr>
          <p:nvPr>
            <p:extLst>
              <p:ext uri="{D42A27DB-BD31-4B8C-83A1-F6EECF244321}">
                <p14:modId xmlns:p14="http://schemas.microsoft.com/office/powerpoint/2010/main" val="994838468"/>
              </p:ext>
            </p:extLst>
          </p:nvPr>
        </p:nvGraphicFramePr>
        <p:xfrm>
          <a:off x="606461" y="4005064"/>
          <a:ext cx="2197280" cy="1189461"/>
        </p:xfrm>
        <a:graphic>
          <a:graphicData uri="http://schemas.openxmlformats.org/presentationml/2006/ole">
            <mc:AlternateContent xmlns:mc="http://schemas.openxmlformats.org/markup-compatibility/2006">
              <mc:Choice xmlns:v="urn:schemas-microsoft-com:vml" Requires="v">
                <p:oleObj spid="_x0000_s2056" name="Immagine bitmap" r:id="rId7" imgW="3571920" imgH="1933560" progId="Paint.Picture">
                  <p:embed/>
                </p:oleObj>
              </mc:Choice>
              <mc:Fallback>
                <p:oleObj name="Immagine bitmap" r:id="rId7" imgW="3571920" imgH="1933560" progId="Paint.Picture">
                  <p:embed/>
                  <p:pic>
                    <p:nvPicPr>
                      <p:cNvPr id="2" name="Oggetto 1">
                        <a:extLst>
                          <a:ext uri="{FF2B5EF4-FFF2-40B4-BE49-F238E27FC236}">
                            <a16:creationId xmlns:a16="http://schemas.microsoft.com/office/drawing/2014/main" id="{150319A8-858B-4184-857C-75C7A2E87AD9}"/>
                          </a:ext>
                        </a:extLst>
                      </p:cNvPr>
                      <p:cNvPicPr/>
                      <p:nvPr/>
                    </p:nvPicPr>
                    <p:blipFill>
                      <a:blip r:embed="rId8"/>
                      <a:stretch>
                        <a:fillRect/>
                      </a:stretch>
                    </p:blipFill>
                    <p:spPr>
                      <a:xfrm>
                        <a:off x="606461" y="4005064"/>
                        <a:ext cx="2197280" cy="1189461"/>
                      </a:xfrm>
                      <a:prstGeom prst="rect">
                        <a:avLst/>
                      </a:prstGeom>
                    </p:spPr>
                  </p:pic>
                </p:oleObj>
              </mc:Fallback>
            </mc:AlternateContent>
          </a:graphicData>
        </a:graphic>
      </p:graphicFrame>
    </p:spTree>
    <p:extLst>
      <p:ext uri="{BB962C8B-B14F-4D97-AF65-F5344CB8AC3E}">
        <p14:creationId xmlns:p14="http://schemas.microsoft.com/office/powerpoint/2010/main" val="639441290"/>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dirty="0">
                <a:ln>
                  <a:solidFill>
                    <a:srgbClr val="FFFF00"/>
                  </a:solidFill>
                </a:ln>
                <a:solidFill>
                  <a:srgbClr val="4F81BD">
                    <a:lumMod val="20000"/>
                    <a:lumOff val="80000"/>
                  </a:srgbClr>
                </a:solidFill>
              </a:rPr>
              <a:t>         </a:t>
            </a: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80" y="167557"/>
            <a:ext cx="8795508" cy="4001095"/>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VERIFICHE PRELIMINARI PM5</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Per prima cosa è necessario controllare la versione firmware del display PM5 che deve essere aggiornata all’ultima release. Per questa operazione occorre installare sul PC (Windows o Mac) il programma «Concept2 Utility» che si può scaricare all’indirizzo:</a:t>
            </a:r>
          </a:p>
          <a:p>
            <a:pPr algn="just"/>
            <a:r>
              <a:rPr lang="it-IT" b="1" u="sng" dirty="0">
                <a:solidFill>
                  <a:schemeClr val="bg1"/>
                </a:solidFill>
                <a:ea typeface="Verdana" pitchFamily="34" charset="0"/>
                <a:cs typeface="Verdana" pitchFamily="34" charset="0"/>
              </a:rPr>
              <a:t>https://www.concept2.com/service/software/concept2-utility</a:t>
            </a:r>
          </a:p>
          <a:p>
            <a:pPr algn="just"/>
            <a:endParaRPr lang="it-IT" b="1" dirty="0">
              <a:solidFill>
                <a:prstClr val="white"/>
              </a:solidFill>
              <a:ea typeface="Verdana" pitchFamily="34" charset="0"/>
              <a:cs typeface="Verdana" pitchFamily="34" charset="0"/>
            </a:endParaRPr>
          </a:p>
          <a:p>
            <a:pPr algn="just"/>
            <a:endParaRPr lang="it-IT" b="1" dirty="0">
              <a:solidFill>
                <a:prstClr val="white"/>
              </a:solidFill>
              <a:ea typeface="Verdana" pitchFamily="34" charset="0"/>
              <a:cs typeface="Verdana" pitchFamily="34" charset="0"/>
            </a:endParaRP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Una volta installato ed avviato il programma, si collega tramite normale cavo USB il display al PC. In automatico verrà rilevato il display e l’eventuale necessità di update che si effettuerà seguendo le istruzioni a video. Questa operazione potrebbe durare 15/20 minuti durante i quali verrà visualizzato un timer di avanzamento operazione. Alla fine il display si riavvierà. Completata l’operazione si può scollegare il cavo USB.</a:t>
            </a:r>
          </a:p>
        </p:txBody>
      </p:sp>
    </p:spTree>
    <p:extLst>
      <p:ext uri="{BB962C8B-B14F-4D97-AF65-F5344CB8AC3E}">
        <p14:creationId xmlns:p14="http://schemas.microsoft.com/office/powerpoint/2010/main" val="50826770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79" y="167557"/>
            <a:ext cx="6365919" cy="2062103"/>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ATTIVITA’ PRELIMINARI TABLET - 1</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A questo punto si può installare sul tablet l’app «</a:t>
            </a:r>
            <a:r>
              <a:rPr lang="it-IT" b="1" dirty="0" err="1">
                <a:solidFill>
                  <a:prstClr val="white"/>
                </a:solidFill>
                <a:ea typeface="Verdana" pitchFamily="34" charset="0"/>
                <a:cs typeface="Verdana" pitchFamily="34" charset="0"/>
              </a:rPr>
              <a:t>ErgRace</a:t>
            </a:r>
            <a:r>
              <a:rPr lang="it-IT" b="1" dirty="0">
                <a:solidFill>
                  <a:prstClr val="white"/>
                </a:solidFill>
                <a:ea typeface="Verdana" pitchFamily="34" charset="0"/>
                <a:cs typeface="Verdana" pitchFamily="34" charset="0"/>
              </a:rPr>
              <a:t> Online» scaricata da </a:t>
            </a:r>
            <a:r>
              <a:rPr lang="it-IT" b="1" dirty="0" err="1">
                <a:solidFill>
                  <a:prstClr val="white"/>
                </a:solidFill>
                <a:ea typeface="Verdana" pitchFamily="34" charset="0"/>
                <a:cs typeface="Verdana" pitchFamily="34" charset="0"/>
              </a:rPr>
              <a:t>PlayStore</a:t>
            </a:r>
            <a:r>
              <a:rPr lang="it-IT" b="1" dirty="0">
                <a:solidFill>
                  <a:prstClr val="white"/>
                </a:solidFill>
                <a:ea typeface="Verdana" pitchFamily="34" charset="0"/>
                <a:cs typeface="Verdana" pitchFamily="34" charset="0"/>
              </a:rPr>
              <a:t> o </a:t>
            </a:r>
            <a:r>
              <a:rPr lang="it-IT" b="1" dirty="0" err="1">
                <a:solidFill>
                  <a:prstClr val="white"/>
                </a:solidFill>
                <a:ea typeface="Verdana" pitchFamily="34" charset="0"/>
                <a:cs typeface="Verdana" pitchFamily="34" charset="0"/>
              </a:rPr>
              <a:t>AppleStore</a:t>
            </a:r>
            <a:r>
              <a:rPr lang="it-IT" b="1" dirty="0">
                <a:solidFill>
                  <a:prstClr val="white"/>
                </a:solidFill>
                <a:ea typeface="Verdana" pitchFamily="34" charset="0"/>
                <a:cs typeface="Verdana" pitchFamily="34" charset="0"/>
              </a:rPr>
              <a:t>. Una volta avviata, </a:t>
            </a:r>
            <a:r>
              <a:rPr lang="it-IT" b="1" dirty="0" err="1">
                <a:solidFill>
                  <a:prstClr val="white"/>
                </a:solidFill>
                <a:ea typeface="Verdana" pitchFamily="34" charset="0"/>
                <a:cs typeface="Verdana" pitchFamily="34" charset="0"/>
              </a:rPr>
              <a:t>ErgRace</a:t>
            </a:r>
            <a:r>
              <a:rPr lang="it-IT" b="1" dirty="0">
                <a:solidFill>
                  <a:prstClr val="white"/>
                </a:solidFill>
                <a:ea typeface="Verdana" pitchFamily="34" charset="0"/>
                <a:cs typeface="Verdana" pitchFamily="34" charset="0"/>
              </a:rPr>
              <a:t> vi chiederà i dati di registrazione del Concept2 </a:t>
            </a:r>
            <a:r>
              <a:rPr lang="it-IT" b="1" dirty="0" err="1">
                <a:solidFill>
                  <a:prstClr val="white"/>
                </a:solidFill>
                <a:ea typeface="Verdana" pitchFamily="34" charset="0"/>
                <a:cs typeface="Verdana" pitchFamily="34" charset="0"/>
              </a:rPr>
              <a:t>LoogBook</a:t>
            </a:r>
            <a:r>
              <a:rPr lang="it-IT" b="1" dirty="0">
                <a:solidFill>
                  <a:prstClr val="white"/>
                </a:solidFill>
                <a:ea typeface="Verdana" pitchFamily="34" charset="0"/>
                <a:cs typeface="Verdana" pitchFamily="34" charset="0"/>
              </a:rPr>
              <a:t> (Username e Password) in modo da riconoscervi univocamente all’interno della gara.</a:t>
            </a:r>
          </a:p>
        </p:txBody>
      </p:sp>
      <p:sp>
        <p:nvSpPr>
          <p:cNvPr id="8" name="CasellaDiTesto 7">
            <a:extLst>
              <a:ext uri="{FF2B5EF4-FFF2-40B4-BE49-F238E27FC236}">
                <a16:creationId xmlns:a16="http://schemas.microsoft.com/office/drawing/2014/main" id="{AA451AC5-B225-4ED6-A553-A3BAC952C692}"/>
              </a:ext>
            </a:extLst>
          </p:cNvPr>
          <p:cNvSpPr txBox="1"/>
          <p:nvPr/>
        </p:nvSpPr>
        <p:spPr>
          <a:xfrm>
            <a:off x="168979" y="2491933"/>
            <a:ext cx="6504067" cy="2062103"/>
          </a:xfrm>
          <a:prstGeom prst="rect">
            <a:avLst/>
          </a:prstGeom>
          <a:noFill/>
        </p:spPr>
        <p:txBody>
          <a:bodyPr wrap="square" rtlCol="0">
            <a:spAutoFit/>
          </a:bodyPr>
          <a:lstStyle/>
          <a:p>
            <a:pPr algn="just"/>
            <a:r>
              <a:rPr lang="it-IT" b="1" u="sng" dirty="0">
                <a:solidFill>
                  <a:prstClr val="white"/>
                </a:solidFill>
                <a:ea typeface="Verdana" pitchFamily="34" charset="0"/>
                <a:cs typeface="Verdana" pitchFamily="34" charset="0"/>
              </a:rPr>
              <a:t>E’ pertanto evidente che in caso si necessiti registrare più remoergometri, sarà necessario avere un tablet ed un Concept2 </a:t>
            </a:r>
            <a:r>
              <a:rPr lang="it-IT" b="1" u="sng" dirty="0" err="1">
                <a:solidFill>
                  <a:prstClr val="white"/>
                </a:solidFill>
                <a:ea typeface="Verdana" pitchFamily="34" charset="0"/>
                <a:cs typeface="Verdana" pitchFamily="34" charset="0"/>
              </a:rPr>
              <a:t>LoogBook</a:t>
            </a:r>
            <a:r>
              <a:rPr lang="it-IT" b="1" u="sng" dirty="0">
                <a:solidFill>
                  <a:prstClr val="white"/>
                </a:solidFill>
                <a:ea typeface="Verdana" pitchFamily="34" charset="0"/>
                <a:cs typeface="Verdana" pitchFamily="34" charset="0"/>
              </a:rPr>
              <a:t> diverso per ogni remoergometro (PM5) utilizzato.</a:t>
            </a:r>
          </a:p>
          <a:p>
            <a:pPr algn="just"/>
            <a:endParaRPr lang="it-IT" b="1" u="sng" dirty="0">
              <a:solidFill>
                <a:prstClr val="white"/>
              </a:solidFill>
              <a:ea typeface="Verdana" pitchFamily="34" charset="0"/>
              <a:cs typeface="Verdana" pitchFamily="34" charset="0"/>
            </a:endParaRPr>
          </a:p>
          <a:p>
            <a:pPr algn="just"/>
            <a:endParaRPr lang="it-IT" b="1" u="sng"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	1 PM5		     1 </a:t>
            </a:r>
            <a:r>
              <a:rPr lang="it-IT" b="1" dirty="0" err="1">
                <a:solidFill>
                  <a:prstClr val="white"/>
                </a:solidFill>
                <a:ea typeface="Verdana" pitchFamily="34" charset="0"/>
                <a:cs typeface="Verdana" pitchFamily="34" charset="0"/>
              </a:rPr>
              <a:t>Loogbook</a:t>
            </a:r>
            <a:r>
              <a:rPr lang="it-IT" b="1" dirty="0">
                <a:solidFill>
                  <a:prstClr val="white"/>
                </a:solidFill>
                <a:ea typeface="Verdana" pitchFamily="34" charset="0"/>
                <a:cs typeface="Verdana" pitchFamily="34" charset="0"/>
              </a:rPr>
              <a:t> id#	          1 tablet</a:t>
            </a:r>
            <a:endParaRPr lang="it-IT" b="1" u="sng" dirty="0">
              <a:solidFill>
                <a:prstClr val="white"/>
              </a:solidFill>
              <a:ea typeface="Verdana" pitchFamily="34" charset="0"/>
              <a:cs typeface="Verdana" pitchFamily="34" charset="0"/>
            </a:endParaRPr>
          </a:p>
          <a:p>
            <a:pPr algn="just"/>
            <a:endParaRPr lang="it-IT" sz="2000" b="1" u="sng" dirty="0">
              <a:solidFill>
                <a:prstClr val="white"/>
              </a:solidFill>
              <a:ea typeface="Verdana" pitchFamily="34" charset="0"/>
              <a:cs typeface="Verdana" pitchFamily="34" charset="0"/>
            </a:endParaRPr>
          </a:p>
        </p:txBody>
      </p:sp>
      <p:pic>
        <p:nvPicPr>
          <p:cNvPr id="4" name="Immagine 3">
            <a:extLst>
              <a:ext uri="{FF2B5EF4-FFF2-40B4-BE49-F238E27FC236}">
                <a16:creationId xmlns:a16="http://schemas.microsoft.com/office/drawing/2014/main" id="{413A32FD-CA89-4742-BA1F-11E6D3A1E2E7}"/>
              </a:ext>
            </a:extLst>
          </p:cNvPr>
          <p:cNvPicPr>
            <a:picLocks noChangeAspect="1"/>
          </p:cNvPicPr>
          <p:nvPr/>
        </p:nvPicPr>
        <p:blipFill>
          <a:blip r:embed="rId4"/>
          <a:stretch>
            <a:fillRect/>
          </a:stretch>
        </p:blipFill>
        <p:spPr>
          <a:xfrm>
            <a:off x="6699715" y="183391"/>
            <a:ext cx="2313339" cy="3018520"/>
          </a:xfrm>
          <a:prstGeom prst="rect">
            <a:avLst/>
          </a:prstGeom>
        </p:spPr>
      </p:pic>
      <p:sp>
        <p:nvSpPr>
          <p:cNvPr id="11" name="CasellaDiTesto 10">
            <a:extLst>
              <a:ext uri="{FF2B5EF4-FFF2-40B4-BE49-F238E27FC236}">
                <a16:creationId xmlns:a16="http://schemas.microsoft.com/office/drawing/2014/main" id="{317FA813-8C7F-46DA-A655-DAC94CBAF1FC}"/>
              </a:ext>
            </a:extLst>
          </p:cNvPr>
          <p:cNvSpPr txBox="1"/>
          <p:nvPr/>
        </p:nvSpPr>
        <p:spPr>
          <a:xfrm>
            <a:off x="175340" y="4789601"/>
            <a:ext cx="8811045" cy="923330"/>
          </a:xfrm>
          <a:prstGeom prst="rect">
            <a:avLst/>
          </a:prstGeom>
          <a:noFill/>
        </p:spPr>
        <p:txBody>
          <a:bodyPr wrap="square" rtlCol="0">
            <a:spAutoFit/>
          </a:bodyPr>
          <a:lstStyle/>
          <a:p>
            <a:pPr algn="just"/>
            <a:r>
              <a:rPr lang="it-IT" b="1" dirty="0">
                <a:solidFill>
                  <a:prstClr val="white"/>
                </a:solidFill>
                <a:ea typeface="Verdana" pitchFamily="34" charset="0"/>
                <a:cs typeface="Verdana" pitchFamily="34" charset="0"/>
              </a:rPr>
              <a:t>Successivamente si può procedere al collegamento via Bluetooth del display al tablet seguendo le istruzioni da questo breve video:</a:t>
            </a:r>
          </a:p>
          <a:p>
            <a:pPr algn="just"/>
            <a:r>
              <a:rPr lang="it-IT" b="1" dirty="0">
                <a:solidFill>
                  <a:prstClr val="white"/>
                </a:solidFill>
                <a:ea typeface="Verdana" pitchFamily="34" charset="0"/>
                <a:cs typeface="Verdana" pitchFamily="34" charset="0"/>
              </a:rPr>
              <a:t> </a:t>
            </a:r>
            <a:r>
              <a:rPr lang="it-IT" b="1" u="sng" dirty="0">
                <a:solidFill>
                  <a:prstClr val="white"/>
                </a:solidFill>
                <a:ea typeface="Verdana" pitchFamily="34" charset="0"/>
                <a:cs typeface="Verdana" pitchFamily="34" charset="0"/>
              </a:rPr>
              <a:t>https://www.youtube.com/watch?v=xZ-vV5yURhQ</a:t>
            </a:r>
          </a:p>
        </p:txBody>
      </p:sp>
      <p:pic>
        <p:nvPicPr>
          <p:cNvPr id="10" name="Immagine 9">
            <a:extLst>
              <a:ext uri="{FF2B5EF4-FFF2-40B4-BE49-F238E27FC236}">
                <a16:creationId xmlns:a16="http://schemas.microsoft.com/office/drawing/2014/main" id="{FEB6DBDE-F7A0-41EB-AE6A-708E4F810C5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5600" y="3545402"/>
            <a:ext cx="764068" cy="953363"/>
          </a:xfrm>
          <a:prstGeom prst="rect">
            <a:avLst/>
          </a:prstGeom>
        </p:spPr>
      </p:pic>
      <p:pic>
        <p:nvPicPr>
          <p:cNvPr id="12" name="Immagine 11">
            <a:extLst>
              <a:ext uri="{FF2B5EF4-FFF2-40B4-BE49-F238E27FC236}">
                <a16:creationId xmlns:a16="http://schemas.microsoft.com/office/drawing/2014/main" id="{A8CCB073-B0FC-49A5-9617-007C5A0EA5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31210" y="3545402"/>
            <a:ext cx="1771129" cy="938434"/>
          </a:xfrm>
          <a:prstGeom prst="rect">
            <a:avLst/>
          </a:prstGeom>
        </p:spPr>
      </p:pic>
      <p:sp>
        <p:nvSpPr>
          <p:cNvPr id="2" name="Freccia a destra 1">
            <a:extLst>
              <a:ext uri="{FF2B5EF4-FFF2-40B4-BE49-F238E27FC236}">
                <a16:creationId xmlns:a16="http://schemas.microsoft.com/office/drawing/2014/main" id="{D2D626F9-FAD3-4F7A-9ED4-21F048AE0DFC}"/>
              </a:ext>
            </a:extLst>
          </p:cNvPr>
          <p:cNvSpPr/>
          <p:nvPr/>
        </p:nvSpPr>
        <p:spPr>
          <a:xfrm>
            <a:off x="2768577" y="3943237"/>
            <a:ext cx="363066" cy="192508"/>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a:extLst>
              <a:ext uri="{FF2B5EF4-FFF2-40B4-BE49-F238E27FC236}">
                <a16:creationId xmlns:a16="http://schemas.microsoft.com/office/drawing/2014/main" id="{757CEE01-7576-4128-A4FB-0D82C80A43D0}"/>
              </a:ext>
            </a:extLst>
          </p:cNvPr>
          <p:cNvSpPr/>
          <p:nvPr/>
        </p:nvSpPr>
        <p:spPr>
          <a:xfrm>
            <a:off x="4880189" y="3943237"/>
            <a:ext cx="363066" cy="192508"/>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56787446"/>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79" y="167557"/>
            <a:ext cx="6365919" cy="2616101"/>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ATTIVITA’ PRELIMINARI TABLET - 2</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Nella prima riga dell’app apparirà il vostro </a:t>
            </a:r>
            <a:r>
              <a:rPr lang="it-IT" b="1" dirty="0" err="1">
                <a:solidFill>
                  <a:prstClr val="white"/>
                </a:solidFill>
                <a:ea typeface="Verdana" pitchFamily="34" charset="0"/>
                <a:cs typeface="Verdana" pitchFamily="34" charset="0"/>
              </a:rPr>
              <a:t>Loogbook</a:t>
            </a:r>
            <a:r>
              <a:rPr lang="it-IT" b="1" dirty="0">
                <a:solidFill>
                  <a:prstClr val="white"/>
                </a:solidFill>
                <a:ea typeface="Verdana" pitchFamily="34" charset="0"/>
                <a:cs typeface="Verdana" pitchFamily="34" charset="0"/>
              </a:rPr>
              <a:t> id# (es: 1234567) che dovrete comunicare all’organizzazione gare che provvederà ad inserirvi tra i partecipanti e che successivamente vi invierà il «</a:t>
            </a:r>
            <a:r>
              <a:rPr lang="it-IT" b="1" dirty="0" err="1">
                <a:solidFill>
                  <a:prstClr val="white"/>
                </a:solidFill>
                <a:ea typeface="Verdana" pitchFamily="34" charset="0"/>
                <a:cs typeface="Verdana" pitchFamily="34" charset="0"/>
              </a:rPr>
              <a:t>Competition</a:t>
            </a:r>
            <a:r>
              <a:rPr lang="it-IT" b="1" dirty="0">
                <a:solidFill>
                  <a:prstClr val="white"/>
                </a:solidFill>
                <a:ea typeface="Verdana" pitchFamily="34" charset="0"/>
                <a:cs typeface="Verdana" pitchFamily="34" charset="0"/>
              </a:rPr>
              <a:t> Code» (es: 1234567890) da inserire sull’app per quando si effettua il «Join </a:t>
            </a:r>
            <a:r>
              <a:rPr lang="it-IT" b="1" dirty="0" err="1">
                <a:solidFill>
                  <a:prstClr val="white"/>
                </a:solidFill>
                <a:ea typeface="Verdana" pitchFamily="34" charset="0"/>
                <a:cs typeface="Verdana" pitchFamily="34" charset="0"/>
              </a:rPr>
              <a:t>Competition</a:t>
            </a:r>
            <a:r>
              <a:rPr lang="it-IT" b="1" dirty="0">
                <a:solidFill>
                  <a:prstClr val="white"/>
                </a:solidFill>
                <a:ea typeface="Verdana" pitchFamily="34" charset="0"/>
                <a:cs typeface="Verdana" pitchFamily="34" charset="0"/>
              </a:rPr>
              <a:t>» ed il link per seguire le gare online attraverso altri PC / Smartphone/ Tablet. (es</a:t>
            </a:r>
            <a:r>
              <a:rPr lang="it-IT" b="1" dirty="0">
                <a:solidFill>
                  <a:schemeClr val="bg1"/>
                </a:solidFill>
                <a:ea typeface="Verdana" pitchFamily="34" charset="0"/>
                <a:cs typeface="Verdana" pitchFamily="34" charset="0"/>
              </a:rPr>
              <a:t>: </a:t>
            </a:r>
            <a:r>
              <a:rPr lang="it-IT" sz="1800" b="1" u="sng" dirty="0">
                <a:solidFill>
                  <a:schemeClr val="bg1"/>
                </a:solidFill>
                <a:effectLst/>
                <a:ea typeface="Times New Roman" panose="02020603050405020304" pitchFamily="18" charset="0"/>
                <a:cs typeface="Times New Roman" panose="02020603050405020304" pitchFamily="18" charset="0"/>
              </a:rPr>
              <a:t>https://live.ergrace.com/race/1234567890</a:t>
            </a:r>
            <a:r>
              <a:rPr lang="it-IT" sz="1800" b="1" dirty="0">
                <a:solidFill>
                  <a:schemeClr val="bg1"/>
                </a:solidFill>
                <a:effectLst/>
                <a:ea typeface="Times New Roman" panose="02020603050405020304" pitchFamily="18" charset="0"/>
                <a:cs typeface="Times New Roman" panose="02020603050405020304" pitchFamily="18" charset="0"/>
              </a:rPr>
              <a:t>)</a:t>
            </a:r>
            <a:endParaRPr lang="it-IT" b="1" dirty="0">
              <a:solidFill>
                <a:schemeClr val="bg1"/>
              </a:solidFill>
              <a:ea typeface="Verdana" pitchFamily="34" charset="0"/>
              <a:cs typeface="Verdana" pitchFamily="34" charset="0"/>
            </a:endParaRPr>
          </a:p>
        </p:txBody>
      </p:sp>
      <p:pic>
        <p:nvPicPr>
          <p:cNvPr id="4" name="Immagine 3">
            <a:extLst>
              <a:ext uri="{FF2B5EF4-FFF2-40B4-BE49-F238E27FC236}">
                <a16:creationId xmlns:a16="http://schemas.microsoft.com/office/drawing/2014/main" id="{413A32FD-CA89-4742-BA1F-11E6D3A1E2E7}"/>
              </a:ext>
            </a:extLst>
          </p:cNvPr>
          <p:cNvPicPr>
            <a:picLocks noChangeAspect="1"/>
          </p:cNvPicPr>
          <p:nvPr/>
        </p:nvPicPr>
        <p:blipFill>
          <a:blip r:embed="rId4"/>
          <a:stretch>
            <a:fillRect/>
          </a:stretch>
        </p:blipFill>
        <p:spPr>
          <a:xfrm>
            <a:off x="6673047" y="167557"/>
            <a:ext cx="2313339" cy="3018520"/>
          </a:xfrm>
          <a:prstGeom prst="rect">
            <a:avLst/>
          </a:prstGeom>
        </p:spPr>
      </p:pic>
      <p:pic>
        <p:nvPicPr>
          <p:cNvPr id="10" name="Immagine 9">
            <a:extLst>
              <a:ext uri="{FF2B5EF4-FFF2-40B4-BE49-F238E27FC236}">
                <a16:creationId xmlns:a16="http://schemas.microsoft.com/office/drawing/2014/main" id="{C62B28B8-77D6-4C84-93CC-41C30C82BB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552" y="3867279"/>
            <a:ext cx="3456384" cy="1782419"/>
          </a:xfrm>
          <a:prstGeom prst="rect">
            <a:avLst/>
          </a:prstGeom>
        </p:spPr>
      </p:pic>
      <p:pic>
        <p:nvPicPr>
          <p:cNvPr id="12" name="Immagine 11">
            <a:extLst>
              <a:ext uri="{FF2B5EF4-FFF2-40B4-BE49-F238E27FC236}">
                <a16:creationId xmlns:a16="http://schemas.microsoft.com/office/drawing/2014/main" id="{8822EB4D-4EBA-417B-AD8D-45941FFEB9D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44855" y="3842805"/>
            <a:ext cx="3456384" cy="1831368"/>
          </a:xfrm>
          <a:prstGeom prst="rect">
            <a:avLst/>
          </a:prstGeom>
        </p:spPr>
      </p:pic>
    </p:spTree>
    <p:extLst>
      <p:ext uri="{BB962C8B-B14F-4D97-AF65-F5344CB8AC3E}">
        <p14:creationId xmlns:p14="http://schemas.microsoft.com/office/powerpoint/2010/main" val="1761792824"/>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79" y="167557"/>
            <a:ext cx="8802609" cy="4832092"/>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CONSIGLI OPERATIVI</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Si consiglia di utilizzare un tablet sul quale non sia installato nessun programma di messaggistica o social che potrebbero creare interruzioni di funzionamento al programma gare </a:t>
            </a:r>
            <a:r>
              <a:rPr lang="it-IT" b="1" dirty="0" err="1">
                <a:solidFill>
                  <a:prstClr val="white"/>
                </a:solidFill>
                <a:ea typeface="Verdana" pitchFamily="34" charset="0"/>
                <a:cs typeface="Verdana" pitchFamily="34" charset="0"/>
              </a:rPr>
              <a:t>ErgRace</a:t>
            </a:r>
            <a:r>
              <a:rPr lang="it-IT" b="1" dirty="0">
                <a:solidFill>
                  <a:prstClr val="white"/>
                </a:solidFill>
                <a:ea typeface="Verdana" pitchFamily="34" charset="0"/>
                <a:cs typeface="Verdana" pitchFamily="34" charset="0"/>
              </a:rPr>
              <a:t> nel caso di ricezione di notifiche di messaggi, telefonate in entrata, notifiche varie, ecc..</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Per questi motivi si suggerisce l’utilizzo di un tablet anziché di uno smartphone.</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La connessione internet deve essere di qualità, con una banda in uscita tale da garantire la trasmissione dati del remoergometro al server di Concept2 in modo fluido. Da test effettuati abbiamo notato che connessioni che garantiscono il corretto funzionamento sono quelle derivate da modem Fibra o connessioni tramite </a:t>
            </a:r>
            <a:r>
              <a:rPr lang="it-IT" b="1" dirty="0" err="1">
                <a:solidFill>
                  <a:prstClr val="white"/>
                </a:solidFill>
                <a:ea typeface="Verdana" pitchFamily="34" charset="0"/>
                <a:cs typeface="Verdana" pitchFamily="34" charset="0"/>
              </a:rPr>
              <a:t>celluare</a:t>
            </a:r>
            <a:r>
              <a:rPr lang="it-IT" b="1" dirty="0">
                <a:solidFill>
                  <a:prstClr val="white"/>
                </a:solidFill>
                <a:ea typeface="Verdana" pitchFamily="34" charset="0"/>
                <a:cs typeface="Verdana" pitchFamily="34" charset="0"/>
              </a:rPr>
              <a:t> 4G con velocità in UPLOAD di almeno 4Mbit/s.</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Maggiori info su: </a:t>
            </a:r>
            <a:r>
              <a:rPr lang="it-IT" sz="1800" b="1" u="sng" dirty="0">
                <a:solidFill>
                  <a:schemeClr val="bg1"/>
                </a:solidFill>
                <a:effectLst/>
                <a:ea typeface="Times New Roman" panose="02020603050405020304" pitchFamily="18" charset="0"/>
                <a:cs typeface="Times New Roman" panose="02020603050405020304" pitchFamily="18" charset="0"/>
              </a:rPr>
              <a:t>https://www.concept2.com/service/software/ergrace-online</a:t>
            </a:r>
            <a:endParaRPr lang="it-IT" sz="1800" b="1" u="sng" dirty="0">
              <a:solidFill>
                <a:schemeClr val="bg1"/>
              </a:solidFill>
              <a:effectLst/>
              <a:ea typeface="Verdana" pitchFamily="34" charset="0"/>
              <a:cs typeface="Times New Roman" panose="02020603050405020304" pitchFamily="18" charset="0"/>
            </a:endParaRPr>
          </a:p>
          <a:p>
            <a:pPr algn="just"/>
            <a:endParaRPr lang="it-IT" b="1" dirty="0">
              <a:solidFill>
                <a:schemeClr val="bg1"/>
              </a:solidFill>
              <a:ea typeface="Verdana" pitchFamily="34" charset="0"/>
              <a:cs typeface="Verdana" pitchFamily="34" charset="0"/>
            </a:endParaRPr>
          </a:p>
        </p:txBody>
      </p:sp>
    </p:spTree>
    <p:extLst>
      <p:ext uri="{BB962C8B-B14F-4D97-AF65-F5344CB8AC3E}">
        <p14:creationId xmlns:p14="http://schemas.microsoft.com/office/powerpoint/2010/main" val="3960704375"/>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79" y="167557"/>
            <a:ext cx="8802609" cy="5940088"/>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ISCRIZIONI - 1</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Ogni Scuola/Società tutor potrà iscrivere un massimo di 3 alunni per categoria scolastica (Ragazzi/Cadetti/Allievi/Juniores) e genere (maschile/femminile). La partecipazione di alunni con disabilità certificata sarà libera in </a:t>
            </a:r>
            <a:r>
              <a:rPr lang="it-IT" b="1" dirty="0">
                <a:solidFill>
                  <a:prstClr val="white"/>
                </a:solidFill>
                <a:ea typeface="Verdana" pitchFamily="34" charset="0"/>
                <a:cs typeface="Times New Roman" panose="02020603050405020304" pitchFamily="18" charset="0"/>
              </a:rPr>
              <a:t>categoria unica (Ragazzi/Cadetti e Allievi/Juniores)</a:t>
            </a:r>
            <a:r>
              <a:rPr lang="it-IT" b="1" dirty="0">
                <a:solidFill>
                  <a:prstClr val="white"/>
                </a:solidFill>
                <a:ea typeface="Verdana" pitchFamily="34" charset="0"/>
                <a:cs typeface="Verdana" pitchFamily="34" charset="0"/>
              </a:rPr>
              <a:t>.</a:t>
            </a:r>
          </a:p>
          <a:p>
            <a:pPr algn="just"/>
            <a:endParaRPr lang="it-IT" sz="1800" b="1" u="sng" dirty="0">
              <a:solidFill>
                <a:prstClr val="white"/>
              </a:solidFill>
              <a:effectLst/>
              <a:ea typeface="Verdana" pitchFamily="34" charset="0"/>
              <a:cs typeface="Times New Roman" panose="02020603050405020304" pitchFamily="18" charset="0"/>
            </a:endParaRPr>
          </a:p>
          <a:p>
            <a:pPr algn="just"/>
            <a:r>
              <a:rPr lang="it-IT" b="1" dirty="0">
                <a:solidFill>
                  <a:prstClr val="white"/>
                </a:solidFill>
                <a:ea typeface="Verdana" pitchFamily="34" charset="0"/>
                <a:cs typeface="Times New Roman" panose="02020603050405020304" pitchFamily="18" charset="0"/>
              </a:rPr>
              <a:t>Contestualmente all’iscrizione sarà necessario comunicare tutti i </a:t>
            </a:r>
            <a:r>
              <a:rPr lang="it-IT" b="1" dirty="0" err="1">
                <a:solidFill>
                  <a:prstClr val="white"/>
                </a:solidFill>
                <a:ea typeface="Verdana" pitchFamily="34" charset="0"/>
                <a:cs typeface="Verdana" pitchFamily="34" charset="0"/>
              </a:rPr>
              <a:t>Loogbook</a:t>
            </a:r>
            <a:r>
              <a:rPr lang="it-IT" b="1" dirty="0">
                <a:solidFill>
                  <a:prstClr val="white"/>
                </a:solidFill>
                <a:ea typeface="Verdana" pitchFamily="34" charset="0"/>
                <a:cs typeface="Verdana" pitchFamily="34" charset="0"/>
              </a:rPr>
              <a:t> id# generati (fino ad un massimo di 3 per ciascuna Scuola) ed un numero di telefono di un referente per la Scuola/Società iscrivente. Tale numero sarà inserito in un gruppo WhatsApp gestito dall’organizzazione ed eliminato al termine della manifestazione e servirà per le comunicazioni operative durante la manifestazione.</a:t>
            </a:r>
          </a:p>
          <a:p>
            <a:pPr algn="just"/>
            <a:endParaRPr lang="it-IT" sz="1800" b="1" dirty="0">
              <a:solidFill>
                <a:prstClr val="white"/>
              </a:solidFill>
              <a:effectLst/>
              <a:ea typeface="Verdana" pitchFamily="34" charset="0"/>
              <a:cs typeface="Times New Roman" panose="02020603050405020304" pitchFamily="18" charset="0"/>
            </a:endParaRPr>
          </a:p>
          <a:p>
            <a:pPr algn="just"/>
            <a:r>
              <a:rPr lang="it-IT" sz="1800" b="1" dirty="0">
                <a:solidFill>
                  <a:prstClr val="white"/>
                </a:solidFill>
                <a:effectLst/>
                <a:ea typeface="Verdana" pitchFamily="34" charset="0"/>
                <a:cs typeface="Times New Roman" panose="02020603050405020304" pitchFamily="18" charset="0"/>
              </a:rPr>
              <a:t>Qualora si verificassero dei problemi di connessione durante una prova, sarà possibile inviare via WhatsApp ad un numero comunicato dall’organizzazione contestualmente all’uscita del programma gare la fotografia del display con il tempo ed il nome dell’alunno partecipante. </a:t>
            </a:r>
            <a:r>
              <a:rPr lang="it-IT" sz="1800" b="1" u="sng" dirty="0">
                <a:solidFill>
                  <a:prstClr val="white"/>
                </a:solidFill>
                <a:effectLst/>
                <a:ea typeface="Verdana" pitchFamily="34" charset="0"/>
                <a:cs typeface="Times New Roman" panose="02020603050405020304" pitchFamily="18" charset="0"/>
              </a:rPr>
              <a:t>Non sarà possibile ripetere la propria prova per caduta dal carrello.</a:t>
            </a:r>
          </a:p>
          <a:p>
            <a:pPr algn="just"/>
            <a:endParaRPr lang="it-IT" b="1" dirty="0">
              <a:solidFill>
                <a:prstClr val="white"/>
              </a:solidFill>
              <a:ea typeface="Verdana" pitchFamily="34" charset="0"/>
              <a:cs typeface="Times New Roman" panose="02020603050405020304" pitchFamily="18" charset="0"/>
            </a:endParaRPr>
          </a:p>
          <a:p>
            <a:pPr algn="just"/>
            <a:r>
              <a:rPr lang="it-IT" sz="1800" b="1" dirty="0">
                <a:solidFill>
                  <a:prstClr val="white"/>
                </a:solidFill>
                <a:effectLst/>
                <a:ea typeface="Verdana" pitchFamily="34" charset="0"/>
                <a:cs typeface="Times New Roman" panose="02020603050405020304" pitchFamily="18" charset="0"/>
              </a:rPr>
              <a:t>Tutte le iscrizioni andranno inviate via e-mail (</a:t>
            </a:r>
            <a:r>
              <a:rPr lang="it-IT" sz="1800" b="1" u="sng" dirty="0">
                <a:solidFill>
                  <a:schemeClr val="bg1"/>
                </a:solidFill>
                <a:effectLst/>
                <a:ea typeface="Verdana" pitchFamily="34" charset="0"/>
                <a:cs typeface="Times New Roman" panose="02020603050405020304" pitchFamily="18" charset="0"/>
              </a:rPr>
              <a:t>scuolaeuniversita@canottaggio.org)</a:t>
            </a:r>
            <a:r>
              <a:rPr lang="it-IT" sz="1800" b="1" dirty="0">
                <a:solidFill>
                  <a:prstClr val="white"/>
                </a:solidFill>
                <a:effectLst/>
                <a:ea typeface="Verdana" pitchFamily="34" charset="0"/>
                <a:cs typeface="Times New Roman" panose="02020603050405020304" pitchFamily="18" charset="0"/>
              </a:rPr>
              <a:t> con le informazioni richieste e usando il modulo allegato al bando entro il 31 marzo 2022.</a:t>
            </a:r>
            <a:endParaRPr lang="it-IT" sz="1800" b="1" dirty="0">
              <a:solidFill>
                <a:schemeClr val="bg1"/>
              </a:solidFill>
              <a:effectLst/>
              <a:ea typeface="Verdana" pitchFamily="34" charset="0"/>
              <a:cs typeface="Times New Roman" panose="02020603050405020304" pitchFamily="18" charset="0"/>
            </a:endParaRPr>
          </a:p>
          <a:p>
            <a:pPr algn="just"/>
            <a:endParaRPr lang="it-IT" b="1" dirty="0">
              <a:solidFill>
                <a:schemeClr val="bg1"/>
              </a:solidFill>
              <a:ea typeface="Verdana" pitchFamily="34" charset="0"/>
              <a:cs typeface="Verdana" pitchFamily="34" charset="0"/>
            </a:endParaRPr>
          </a:p>
        </p:txBody>
      </p:sp>
    </p:spTree>
    <p:extLst>
      <p:ext uri="{BB962C8B-B14F-4D97-AF65-F5344CB8AC3E}">
        <p14:creationId xmlns:p14="http://schemas.microsoft.com/office/powerpoint/2010/main" val="955719608"/>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79" y="167557"/>
            <a:ext cx="8802609" cy="3890424"/>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ISCRIZIONI - 2</a:t>
            </a:r>
          </a:p>
          <a:p>
            <a:pPr algn="just"/>
            <a:endParaRPr lang="it-IT" b="1" dirty="0">
              <a:solidFill>
                <a:prstClr val="white"/>
              </a:solidFill>
              <a:ea typeface="Verdana" pitchFamily="34" charset="0"/>
              <a:cs typeface="Verdana" pitchFamily="34" charset="0"/>
            </a:endParaRPr>
          </a:p>
          <a:p>
            <a:r>
              <a:rPr lang="it-IT" sz="1800" b="1" dirty="0">
                <a:solidFill>
                  <a:schemeClr val="bg1"/>
                </a:solidFill>
                <a:effectLst/>
                <a:latin typeface="Calibri" panose="020F0502020204030204" pitchFamily="34" charset="0"/>
                <a:ea typeface="Calibri" panose="020F0502020204030204" pitchFamily="34" charset="0"/>
              </a:rPr>
              <a:t>Per la partecipazione è necessario essere tesserati alla FIC. Gli alunni che pertanto non lo fossero già verranno tesserati dalla società tutor in una delle seguenti categorie:</a:t>
            </a:r>
          </a:p>
          <a:p>
            <a:pPr marL="342900" marR="76835" lvl="0" indent="-342900" algn="just">
              <a:lnSpc>
                <a:spcPct val="107000"/>
              </a:lnSpc>
              <a:spcAft>
                <a:spcPts val="0"/>
              </a:spcAft>
              <a:buFont typeface="Symbol" panose="05050102010706020507" pitchFamily="18" charset="2"/>
              <a:buChar char=""/>
            </a:pPr>
            <a:r>
              <a:rPr lang="it-IT" sz="1800" b="1" dirty="0">
                <a:solidFill>
                  <a:schemeClr val="bg1"/>
                </a:solidFill>
                <a:effectLst/>
                <a:latin typeface="Calibri" panose="020F0502020204030204" pitchFamily="34" charset="0"/>
                <a:ea typeface="Calibri" panose="020F0502020204030204" pitchFamily="34" charset="0"/>
              </a:rPr>
              <a:t>Scolastico minorenni</a:t>
            </a:r>
          </a:p>
          <a:p>
            <a:pPr marL="342900" marR="76835" lvl="0" indent="-342900" algn="just">
              <a:lnSpc>
                <a:spcPct val="107000"/>
              </a:lnSpc>
              <a:spcAft>
                <a:spcPts val="0"/>
              </a:spcAft>
              <a:buFont typeface="Symbol" panose="05050102010706020507" pitchFamily="18" charset="2"/>
              <a:buChar char=""/>
            </a:pPr>
            <a:r>
              <a:rPr lang="it-IT" sz="1800" b="1" dirty="0">
                <a:solidFill>
                  <a:schemeClr val="bg1"/>
                </a:solidFill>
                <a:effectLst/>
                <a:latin typeface="Calibri" panose="020F0502020204030204" pitchFamily="34" charset="0"/>
                <a:ea typeface="Calibri" panose="020F0502020204030204" pitchFamily="34" charset="0"/>
              </a:rPr>
              <a:t>Scolastico minorenni </a:t>
            </a:r>
            <a:r>
              <a:rPr lang="it-IT" sz="1800" b="1" dirty="0" err="1">
                <a:solidFill>
                  <a:schemeClr val="bg1"/>
                </a:solidFill>
                <a:effectLst/>
                <a:latin typeface="Calibri" panose="020F0502020204030204" pitchFamily="34" charset="0"/>
                <a:ea typeface="Calibri" panose="020F0502020204030204" pitchFamily="34" charset="0"/>
              </a:rPr>
              <a:t>pararowing</a:t>
            </a:r>
            <a:endParaRPr lang="it-IT" sz="1800" b="1" dirty="0">
              <a:solidFill>
                <a:schemeClr val="bg1"/>
              </a:solidFill>
              <a:effectLst/>
              <a:latin typeface="Calibri" panose="020F0502020204030204" pitchFamily="34" charset="0"/>
              <a:ea typeface="Calibri" panose="020F0502020204030204" pitchFamily="34" charset="0"/>
            </a:endParaRPr>
          </a:p>
          <a:p>
            <a:pPr marR="76835" lvl="0" algn="just">
              <a:lnSpc>
                <a:spcPct val="107000"/>
              </a:lnSpc>
              <a:spcAft>
                <a:spcPts val="0"/>
              </a:spcAft>
            </a:pPr>
            <a:endParaRPr lang="it-IT" sz="1800" b="1" dirty="0">
              <a:solidFill>
                <a:schemeClr val="bg1"/>
              </a:solidFill>
              <a:effectLst/>
              <a:latin typeface="Calibri" panose="020F0502020204030204" pitchFamily="34" charset="0"/>
              <a:ea typeface="Calibri" panose="020F0502020204030204" pitchFamily="34" charset="0"/>
            </a:endParaRPr>
          </a:p>
          <a:p>
            <a:pPr marR="76835" algn="just">
              <a:lnSpc>
                <a:spcPct val="107000"/>
              </a:lnSpc>
              <a:spcBef>
                <a:spcPts val="785"/>
              </a:spcBef>
              <a:spcAft>
                <a:spcPts val="0"/>
              </a:spcAft>
            </a:pPr>
            <a:r>
              <a:rPr lang="it-IT" sz="1800" b="1" dirty="0">
                <a:solidFill>
                  <a:schemeClr val="bg1"/>
                </a:solidFill>
                <a:effectLst/>
                <a:latin typeface="Calibri" panose="020F0502020204030204" pitchFamily="34" charset="0"/>
                <a:ea typeface="Calibri" panose="020F0502020204030204" pitchFamily="34" charset="0"/>
              </a:rPr>
              <a:t>Il costo del tesseramento sarà a carico federale e comprenderà la copertura assicurativa dei tesserati FIC.</a:t>
            </a:r>
          </a:p>
          <a:p>
            <a:pPr marR="76835" algn="just">
              <a:lnSpc>
                <a:spcPct val="107000"/>
              </a:lnSpc>
              <a:spcBef>
                <a:spcPts val="785"/>
              </a:spcBef>
              <a:spcAft>
                <a:spcPts val="0"/>
              </a:spcAft>
            </a:pPr>
            <a:endParaRPr lang="it-IT" sz="1800" b="1" dirty="0">
              <a:solidFill>
                <a:schemeClr val="bg1"/>
              </a:solidFill>
              <a:effectLst/>
              <a:latin typeface="Calibri" panose="020F0502020204030204" pitchFamily="34" charset="0"/>
              <a:ea typeface="Calibri" panose="020F0502020204030204" pitchFamily="34" charset="0"/>
            </a:endParaRPr>
          </a:p>
          <a:p>
            <a:pPr marR="76835" algn="just">
              <a:lnSpc>
                <a:spcPct val="107000"/>
              </a:lnSpc>
              <a:spcBef>
                <a:spcPts val="785"/>
              </a:spcBef>
              <a:spcAft>
                <a:spcPts val="0"/>
              </a:spcAft>
            </a:pPr>
            <a:r>
              <a:rPr lang="it-IT" sz="1800" b="1" dirty="0">
                <a:solidFill>
                  <a:schemeClr val="bg1"/>
                </a:solidFill>
                <a:effectLst/>
                <a:latin typeface="Calibri" panose="020F0502020204030204" pitchFamily="34" charset="0"/>
                <a:ea typeface="Calibri" panose="020F0502020204030204" pitchFamily="34" charset="0"/>
              </a:rPr>
              <a:t>L’istituto, in fase di tesseramento, fornirà alla ASD il certificato medico sportivo.</a:t>
            </a:r>
            <a:endParaRPr lang="it-IT" sz="1800" b="1" dirty="0">
              <a:solidFill>
                <a:schemeClr val="bg1"/>
              </a:solidFill>
              <a:effectLst/>
              <a:ea typeface="Verdana" pitchFamily="34" charset="0"/>
              <a:cs typeface="Times New Roman" panose="02020603050405020304" pitchFamily="18" charset="0"/>
            </a:endParaRPr>
          </a:p>
          <a:p>
            <a:pPr algn="just"/>
            <a:endParaRPr lang="it-IT" b="1" dirty="0">
              <a:solidFill>
                <a:schemeClr val="bg1"/>
              </a:solidFill>
              <a:ea typeface="Verdana" pitchFamily="34" charset="0"/>
              <a:cs typeface="Verdana" pitchFamily="34" charset="0"/>
            </a:endParaRPr>
          </a:p>
        </p:txBody>
      </p:sp>
    </p:spTree>
    <p:extLst>
      <p:ext uri="{BB962C8B-B14F-4D97-AF65-F5344CB8AC3E}">
        <p14:creationId xmlns:p14="http://schemas.microsoft.com/office/powerpoint/2010/main" val="3599027282"/>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366" y="0"/>
            <a:ext cx="9144000" cy="6858000"/>
          </a:xfrm>
          <a:prstGeom prst="rect">
            <a:avLst/>
          </a:prstGeom>
          <a:solidFill>
            <a:schemeClr val="tx2">
              <a:lumMod val="75000"/>
            </a:schemeClr>
          </a:solidFill>
          <a:ln w="9525">
            <a:solidFill>
              <a:schemeClr val="tx2">
                <a:lumMod val="75000"/>
              </a:schemeClr>
            </a:solidFill>
            <a:miter lim="800000"/>
            <a:headEnd/>
            <a:tailEnd/>
          </a:ln>
          <a:effectLst/>
        </p:spPr>
        <p:txBody>
          <a:bodyPr wrap="none" anchor="b"/>
          <a:lstStyle/>
          <a:p>
            <a:pPr algn="ctr"/>
            <a:r>
              <a:rPr lang="it-IT">
                <a:ln>
                  <a:solidFill>
                    <a:srgbClr val="FFFF00"/>
                  </a:solidFill>
                </a:ln>
                <a:solidFill>
                  <a:srgbClr val="4F81BD">
                    <a:lumMod val="20000"/>
                    <a:lumOff val="80000"/>
                  </a:srgbClr>
                </a:solidFill>
              </a:rPr>
              <a:t>         </a:t>
            </a:r>
            <a:endParaRPr lang="it-IT" dirty="0">
              <a:ln>
                <a:solidFill>
                  <a:srgbClr val="FFFF00"/>
                </a:solidFill>
              </a:ln>
              <a:solidFill>
                <a:srgbClr val="4F81BD">
                  <a:lumMod val="20000"/>
                  <a:lumOff val="80000"/>
                </a:srgbClr>
              </a:solidFill>
            </a:endParaRPr>
          </a:p>
        </p:txBody>
      </p:sp>
      <p:cxnSp>
        <p:nvCxnSpPr>
          <p:cNvPr id="9" name="Connettore 1 8"/>
          <p:cNvCxnSpPr/>
          <p:nvPr/>
        </p:nvCxnSpPr>
        <p:spPr>
          <a:xfrm>
            <a:off x="0" y="5967425"/>
            <a:ext cx="9144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Immagin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0169" y="6021288"/>
            <a:ext cx="1018335" cy="780898"/>
          </a:xfrm>
          <a:prstGeom prst="rect">
            <a:avLst/>
          </a:prstGeom>
        </p:spPr>
      </p:pic>
      <p:sp>
        <p:nvSpPr>
          <p:cNvPr id="20" name="CasellaDiTesto 19"/>
          <p:cNvSpPr txBox="1"/>
          <p:nvPr/>
        </p:nvSpPr>
        <p:spPr>
          <a:xfrm>
            <a:off x="168980" y="6229699"/>
            <a:ext cx="4464496" cy="369332"/>
          </a:xfrm>
          <a:prstGeom prst="rect">
            <a:avLst/>
          </a:prstGeom>
          <a:noFill/>
        </p:spPr>
        <p:txBody>
          <a:bodyPr wrap="square" rtlCol="0">
            <a:spAutoFit/>
          </a:bodyPr>
          <a:lstStyle/>
          <a:p>
            <a:r>
              <a:rPr lang="it-IT" b="1" dirty="0">
                <a:solidFill>
                  <a:prstClr val="white"/>
                </a:solidFill>
                <a:ea typeface="Verdana" pitchFamily="34" charset="0"/>
                <a:cs typeface="Verdana" pitchFamily="34" charset="0"/>
              </a:rPr>
              <a:t>TUTORIAL PER LA PARTECIPAZIONE</a:t>
            </a:r>
          </a:p>
        </p:txBody>
      </p:sp>
      <p:sp>
        <p:nvSpPr>
          <p:cNvPr id="17" name="CasellaDiTesto 16">
            <a:extLst>
              <a:ext uri="{FF2B5EF4-FFF2-40B4-BE49-F238E27FC236}">
                <a16:creationId xmlns:a16="http://schemas.microsoft.com/office/drawing/2014/main" id="{4329AD7A-D84A-4980-9AAE-6E534F82EB0C}"/>
              </a:ext>
            </a:extLst>
          </p:cNvPr>
          <p:cNvSpPr txBox="1"/>
          <p:nvPr/>
        </p:nvSpPr>
        <p:spPr>
          <a:xfrm>
            <a:off x="161879" y="167557"/>
            <a:ext cx="8802609" cy="4278094"/>
          </a:xfrm>
          <a:prstGeom prst="rect">
            <a:avLst/>
          </a:prstGeom>
          <a:noFill/>
        </p:spPr>
        <p:txBody>
          <a:bodyPr wrap="square" rtlCol="0">
            <a:spAutoFit/>
          </a:bodyPr>
          <a:lstStyle/>
          <a:p>
            <a:pPr algn="just"/>
            <a:r>
              <a:rPr lang="it-IT" sz="2000" b="1" u="sng" dirty="0">
                <a:solidFill>
                  <a:prstClr val="white"/>
                </a:solidFill>
                <a:ea typeface="Verdana" pitchFamily="34" charset="0"/>
                <a:cs typeface="Verdana" pitchFamily="34" charset="0"/>
              </a:rPr>
              <a:t>PROGRAMMA GARE</a:t>
            </a:r>
          </a:p>
          <a:p>
            <a:pPr algn="just"/>
            <a:endParaRPr lang="it-IT" b="1" dirty="0">
              <a:solidFill>
                <a:prstClr val="white"/>
              </a:solidFill>
              <a:ea typeface="Verdana" pitchFamily="34" charset="0"/>
              <a:cs typeface="Verdana" pitchFamily="34" charset="0"/>
            </a:endParaRPr>
          </a:p>
          <a:p>
            <a:pPr algn="just"/>
            <a:r>
              <a:rPr lang="it-IT" b="1" dirty="0">
                <a:solidFill>
                  <a:prstClr val="white"/>
                </a:solidFill>
                <a:ea typeface="Verdana" pitchFamily="34" charset="0"/>
                <a:cs typeface="Verdana" pitchFamily="34" charset="0"/>
              </a:rPr>
              <a:t>Il </a:t>
            </a:r>
            <a:r>
              <a:rPr lang="it-IT" b="1" dirty="0" err="1">
                <a:solidFill>
                  <a:prstClr val="white"/>
                </a:solidFill>
                <a:ea typeface="Verdana" pitchFamily="34" charset="0"/>
                <a:cs typeface="Verdana" pitchFamily="34" charset="0"/>
              </a:rPr>
              <a:t>pogramma</a:t>
            </a:r>
            <a:r>
              <a:rPr lang="it-IT" b="1" dirty="0">
                <a:solidFill>
                  <a:prstClr val="white"/>
                </a:solidFill>
                <a:ea typeface="Verdana" pitchFamily="34" charset="0"/>
                <a:cs typeface="Verdana" pitchFamily="34" charset="0"/>
              </a:rPr>
              <a:t> gare pubblicato riporterà, accanto al nominativo del singolo alunno, il </a:t>
            </a:r>
            <a:r>
              <a:rPr lang="it-IT" b="1" dirty="0" err="1">
                <a:solidFill>
                  <a:prstClr val="white"/>
                </a:solidFill>
                <a:ea typeface="Verdana" pitchFamily="34" charset="0"/>
                <a:cs typeface="Verdana" pitchFamily="34" charset="0"/>
              </a:rPr>
              <a:t>Loogbook</a:t>
            </a:r>
            <a:r>
              <a:rPr lang="it-IT" b="1" dirty="0">
                <a:solidFill>
                  <a:prstClr val="white"/>
                </a:solidFill>
                <a:ea typeface="Verdana" pitchFamily="34" charset="0"/>
                <a:cs typeface="Verdana" pitchFamily="34" charset="0"/>
              </a:rPr>
              <a:t> id# (che indicherà il remoergometro su cui gareggiare) ed il «</a:t>
            </a:r>
            <a:r>
              <a:rPr lang="it-IT" b="1" dirty="0" err="1">
                <a:solidFill>
                  <a:prstClr val="white"/>
                </a:solidFill>
                <a:ea typeface="Verdana" pitchFamily="34" charset="0"/>
                <a:cs typeface="Verdana" pitchFamily="34" charset="0"/>
              </a:rPr>
              <a:t>Competition</a:t>
            </a:r>
            <a:r>
              <a:rPr lang="it-IT" b="1" dirty="0">
                <a:solidFill>
                  <a:prstClr val="white"/>
                </a:solidFill>
                <a:ea typeface="Verdana" pitchFamily="34" charset="0"/>
                <a:cs typeface="Verdana" pitchFamily="34" charset="0"/>
              </a:rPr>
              <a:t> Code».</a:t>
            </a:r>
          </a:p>
          <a:p>
            <a:pPr algn="just"/>
            <a:endParaRPr lang="it-IT" sz="1800" b="1" dirty="0">
              <a:solidFill>
                <a:prstClr val="white"/>
              </a:solidFill>
              <a:effectLst/>
              <a:ea typeface="Verdana" pitchFamily="34" charset="0"/>
              <a:cs typeface="Times New Roman" panose="02020603050405020304" pitchFamily="18" charset="0"/>
            </a:endParaRPr>
          </a:p>
          <a:p>
            <a:pPr algn="just"/>
            <a:r>
              <a:rPr lang="it-IT" sz="1800" b="1" u="sng" dirty="0">
                <a:solidFill>
                  <a:prstClr val="white"/>
                </a:solidFill>
                <a:effectLst/>
                <a:ea typeface="Verdana" pitchFamily="34" charset="0"/>
                <a:cs typeface="Times New Roman" panose="02020603050405020304" pitchFamily="18" charset="0"/>
              </a:rPr>
              <a:t>Sarà responsabilità della Scuola/Società tutor di far rispettare l’abbinamento tra alunno e </a:t>
            </a:r>
            <a:r>
              <a:rPr lang="it-IT" b="1" u="sng" dirty="0" err="1">
                <a:solidFill>
                  <a:prstClr val="white"/>
                </a:solidFill>
                <a:ea typeface="Verdana" pitchFamily="34" charset="0"/>
                <a:cs typeface="Verdana" pitchFamily="34" charset="0"/>
              </a:rPr>
              <a:t>Loogbook</a:t>
            </a:r>
            <a:r>
              <a:rPr lang="it-IT" b="1" u="sng" dirty="0">
                <a:solidFill>
                  <a:prstClr val="white"/>
                </a:solidFill>
                <a:ea typeface="Verdana" pitchFamily="34" charset="0"/>
                <a:cs typeface="Verdana" pitchFamily="34" charset="0"/>
              </a:rPr>
              <a:t> id#. Non sarà ammesso nessun tipo di ricorso e/o richiesta di ripetizione della prova.</a:t>
            </a:r>
          </a:p>
          <a:p>
            <a:pPr algn="just"/>
            <a:endParaRPr lang="it-IT" sz="1800" b="1" u="sng" dirty="0">
              <a:solidFill>
                <a:prstClr val="white"/>
              </a:solidFill>
              <a:effectLst/>
              <a:ea typeface="Verdana" pitchFamily="34" charset="0"/>
              <a:cs typeface="Times New Roman" panose="02020603050405020304" pitchFamily="18" charset="0"/>
            </a:endParaRPr>
          </a:p>
          <a:p>
            <a:pPr algn="just"/>
            <a:r>
              <a:rPr lang="it-IT" b="1" dirty="0">
                <a:solidFill>
                  <a:prstClr val="white"/>
                </a:solidFill>
                <a:ea typeface="Verdana" pitchFamily="34" charset="0"/>
                <a:cs typeface="Times New Roman" panose="02020603050405020304" pitchFamily="18" charset="0"/>
              </a:rPr>
              <a:t>Poiché nella stessa competizione possono gareggiare contemporaneamente al massimo 20 remoergometri, potranno svolgersi in contemporanea due diverse batterie con «</a:t>
            </a:r>
            <a:r>
              <a:rPr lang="it-IT" b="1" dirty="0" err="1">
                <a:solidFill>
                  <a:prstClr val="white"/>
                </a:solidFill>
                <a:ea typeface="Verdana" pitchFamily="34" charset="0"/>
                <a:cs typeface="Times New Roman" panose="02020603050405020304" pitchFamily="18" charset="0"/>
              </a:rPr>
              <a:t>Competition</a:t>
            </a:r>
            <a:r>
              <a:rPr lang="it-IT" b="1" dirty="0">
                <a:solidFill>
                  <a:prstClr val="white"/>
                </a:solidFill>
                <a:ea typeface="Verdana" pitchFamily="34" charset="0"/>
                <a:cs typeface="Times New Roman" panose="02020603050405020304" pitchFamily="18" charset="0"/>
              </a:rPr>
              <a:t> Code» differente. In taluni casi potrebbe essere richiesto (anche in base al numero di iscritti e Scuole partecipanti) per lo stesso remoergometro di connettersi, a seconda della batteria, ad una o l’altra competizione.</a:t>
            </a:r>
            <a:endParaRPr lang="it-IT" sz="1800" b="1" dirty="0">
              <a:solidFill>
                <a:schemeClr val="bg1"/>
              </a:solidFill>
              <a:effectLst/>
              <a:ea typeface="Verdana" pitchFamily="34" charset="0"/>
              <a:cs typeface="Times New Roman" panose="02020603050405020304" pitchFamily="18" charset="0"/>
            </a:endParaRPr>
          </a:p>
          <a:p>
            <a:pPr algn="just"/>
            <a:endParaRPr lang="it-IT" b="1" dirty="0">
              <a:solidFill>
                <a:schemeClr val="bg1"/>
              </a:solidFill>
              <a:ea typeface="Verdana" pitchFamily="34" charset="0"/>
              <a:cs typeface="Verdana" pitchFamily="34" charset="0"/>
            </a:endParaRPr>
          </a:p>
        </p:txBody>
      </p:sp>
    </p:spTree>
    <p:extLst>
      <p:ext uri="{BB962C8B-B14F-4D97-AF65-F5344CB8AC3E}">
        <p14:creationId xmlns:p14="http://schemas.microsoft.com/office/powerpoint/2010/main" val="1947147340"/>
      </p:ext>
    </p:extLst>
  </p:cSld>
  <p:clrMapOvr>
    <a:masterClrMapping/>
  </p:clrMapOvr>
  <p:transition advClick="0"/>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7901</TotalTime>
  <Words>1198</Words>
  <Application>Microsoft Office PowerPoint</Application>
  <PresentationFormat>Presentazione su schermo (4:3)</PresentationFormat>
  <Paragraphs>121</Paragraphs>
  <Slides>11</Slides>
  <Notes>11</Notes>
  <HiddenSlides>0</HiddenSlides>
  <MMClips>0</MMClips>
  <ScaleCrop>false</ScaleCrop>
  <HeadingPairs>
    <vt:vector size="8" baseType="variant">
      <vt:variant>
        <vt:lpstr>Caratteri utilizzati</vt:lpstr>
      </vt:variant>
      <vt:variant>
        <vt:i4>3</vt:i4>
      </vt:variant>
      <vt:variant>
        <vt:lpstr>Tema</vt:lpstr>
      </vt:variant>
      <vt:variant>
        <vt:i4>1</vt:i4>
      </vt:variant>
      <vt:variant>
        <vt:lpstr>Server OLE incorporati</vt:lpstr>
      </vt:variant>
      <vt:variant>
        <vt:i4>1</vt:i4>
      </vt:variant>
      <vt:variant>
        <vt:lpstr>Titoli diapositive</vt:lpstr>
      </vt:variant>
      <vt:variant>
        <vt:i4>11</vt:i4>
      </vt:variant>
    </vt:vector>
  </HeadingPairs>
  <TitlesOfParts>
    <vt:vector size="16" baseType="lpstr">
      <vt:lpstr>Arial</vt:lpstr>
      <vt:lpstr>Calibri</vt:lpstr>
      <vt:lpstr>Symbol</vt:lpstr>
      <vt:lpstr>Tema di Office</vt:lpstr>
      <vt:lpstr>Immagine bitmap</vt:lpstr>
      <vt:lpstr>Copertina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Copertina</dc:title>
  <dc:creator>MBA</dc:creator>
  <cp:lastModifiedBy>Massimiliano D'Ambrosi - Tellus</cp:lastModifiedBy>
  <cp:revision>538</cp:revision>
  <cp:lastPrinted>2019-02-22T15:35:41Z</cp:lastPrinted>
  <dcterms:created xsi:type="dcterms:W3CDTF">2015-02-17T17:10:16Z</dcterms:created>
  <dcterms:modified xsi:type="dcterms:W3CDTF">2022-03-03T13:26:03Z</dcterms:modified>
</cp:coreProperties>
</file>