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65" r:id="rId3"/>
    <p:sldId id="263" r:id="rId4"/>
    <p:sldId id="264" r:id="rId5"/>
  </p:sldIdLst>
  <p:sldSz cx="10688638" cy="7562850"/>
  <p:notesSz cx="9144000" cy="6858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C1567A0-D8BB-474B-A269-4C7723A45BCB}">
          <p14:sldIdLst>
            <p14:sldId id="265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58" autoAdjust="0"/>
  </p:normalViewPr>
  <p:slideViewPr>
    <p:cSldViewPr snapToGrid="0" snapToObjects="1">
      <p:cViewPr varScale="1">
        <p:scale>
          <a:sx n="90" d="100"/>
          <a:sy n="90" d="100"/>
        </p:scale>
        <p:origin x="162" y="9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58C0-A7A0-D645-944B-77474344D0CB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5D06-52DC-EA47-9451-3B71213F12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55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74F3-4C92-3143-B9C5-A1B063A1F42A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9ED2-32F0-0640-8083-1BA3A60E25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4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fondoLayput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624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657471"/>
          </a:xfrm>
          <a:prstGeom prst="rect">
            <a:avLst/>
          </a:prstGeom>
        </p:spPr>
        <p:txBody>
          <a:bodyPr lIns="0" tIns="49775" rIns="99551" bIns="0"/>
          <a:lstStyle>
            <a:lvl1pPr algn="l">
              <a:defRPr sz="33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69" y="3684881"/>
            <a:ext cx="6264019" cy="742841"/>
          </a:xfrm>
          <a:prstGeom prst="rect">
            <a:avLst/>
          </a:prstGeom>
        </p:spPr>
        <p:txBody>
          <a:bodyPr lIns="0" tIns="49775" rIns="99551" bIns="0"/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/>
                <a:cs typeface="Arial"/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943602" y="6606991"/>
            <a:ext cx="2494016" cy="40265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pic>
        <p:nvPicPr>
          <p:cNvPr id="7" name="Immagine 6" descr="sfondoLayput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8" y="588832"/>
            <a:ext cx="3397906" cy="14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5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09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0033A0"/>
                </a:solidFill>
              </a:defRPr>
            </a:lvl1pPr>
            <a:lvl2pPr marL="808850" indent="-311096">
              <a:buFont typeface="Arial"/>
              <a:buChar char="•"/>
              <a:defRPr sz="2000">
                <a:solidFill>
                  <a:srgbClr val="0033A0"/>
                </a:solidFill>
              </a:defRPr>
            </a:lvl2pPr>
            <a:lvl4pPr marL="1493261" indent="0">
              <a:buFontTx/>
              <a:buNone/>
              <a:defRPr/>
            </a:lvl4pPr>
            <a:lvl5pPr marL="1991015" indent="0">
              <a:buFontTx/>
              <a:buNone/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1" y="1764667"/>
            <a:ext cx="4293465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3" y="1764667"/>
            <a:ext cx="4248714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89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29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3" y="1692889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3" y="2540029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0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3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" y="6843774"/>
            <a:ext cx="10598817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1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5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64" r:id="rId3"/>
    <p:sldLayoutId id="2147483665" r:id="rId4"/>
    <p:sldLayoutId id="2147483669" r:id="rId5"/>
  </p:sldLayoutIdLst>
  <p:hf hdr="0"/>
  <p:txStyles>
    <p:titleStyle>
      <a:lvl1pPr algn="l" defTabSz="497754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754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oberto/Lavori/Coni/ESECUTIVI/PPT/Coni/immagin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1582900"/>
          </a:xfrm>
        </p:spPr>
        <p:txBody>
          <a:bodyPr/>
          <a:lstStyle/>
          <a:p>
            <a:r>
              <a:rPr lang="it-IT" dirty="0" smtClean="0"/>
              <a:t>Titolo del Corso</a:t>
            </a:r>
            <a:br>
              <a:rPr lang="it-IT" dirty="0" smtClean="0"/>
            </a:br>
            <a:r>
              <a:rPr lang="it-IT" dirty="0" smtClean="0"/>
              <a:t>anche sede e data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71" y="4904081"/>
            <a:ext cx="6264019" cy="742841"/>
          </a:xfrm>
        </p:spPr>
        <p:txBody>
          <a:bodyPr/>
          <a:lstStyle/>
          <a:p>
            <a:r>
              <a:rPr lang="it-IT" dirty="0" smtClean="0"/>
              <a:t>Titolo dell’intervento e docente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16" y="524833"/>
            <a:ext cx="1567943" cy="15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0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Uptaque</a:t>
            </a:r>
            <a:r>
              <a:rPr lang="it-IT" dirty="0"/>
              <a:t> qui </a:t>
            </a:r>
            <a:r>
              <a:rPr lang="it-IT" dirty="0" err="1"/>
              <a:t>sus</a:t>
            </a:r>
            <a:r>
              <a:rPr lang="it-IT" dirty="0"/>
              <a:t>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alis</a:t>
            </a:r>
            <a:r>
              <a:rPr lang="it-IT" dirty="0"/>
              <a:t> </a:t>
            </a:r>
            <a:r>
              <a:rPr lang="it-IT" dirty="0" err="1"/>
              <a:t>am</a:t>
            </a:r>
            <a:r>
              <a:rPr lang="it-IT" dirty="0"/>
              <a:t> </a:t>
            </a:r>
            <a:r>
              <a:rPr lang="it-IT" dirty="0" err="1"/>
              <a:t>remquam</a:t>
            </a:r>
            <a:r>
              <a:rPr lang="it-IT" dirty="0"/>
              <a:t> </a:t>
            </a:r>
            <a:r>
              <a:rPr lang="it-IT" dirty="0" err="1"/>
              <a:t>accust</a:t>
            </a:r>
            <a:r>
              <a:rPr lang="it-IT" dirty="0"/>
              <a:t> </a:t>
            </a:r>
            <a:r>
              <a:rPr lang="it-IT" dirty="0" err="1"/>
              <a:t>voluptur</a:t>
            </a:r>
            <a:r>
              <a:rPr lang="it-IT" dirty="0"/>
              <a:t> </a:t>
            </a:r>
            <a:r>
              <a:rPr lang="it-IT" dirty="0" err="1"/>
              <a:t>molorepe</a:t>
            </a:r>
            <a:r>
              <a:rPr lang="it-IT" dirty="0"/>
              <a:t> </a:t>
            </a:r>
            <a:r>
              <a:rPr lang="it-IT" dirty="0" err="1"/>
              <a:t>nobis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aspe </a:t>
            </a:r>
            <a:r>
              <a:rPr lang="it-IT" dirty="0" err="1"/>
              <a:t>nus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rem qui </a:t>
            </a:r>
            <a:r>
              <a:rPr lang="it-IT" dirty="0" err="1"/>
              <a:t>num</a:t>
            </a:r>
            <a:r>
              <a:rPr lang="it-IT" dirty="0"/>
              <a:t> </a:t>
            </a:r>
            <a:r>
              <a:rPr lang="it-IT" dirty="0" err="1"/>
              <a:t>rerfersperum</a:t>
            </a:r>
            <a:r>
              <a:rPr lang="it-IT" dirty="0"/>
              <a:t> </a:t>
            </a:r>
            <a:r>
              <a:rPr lang="it-IT" dirty="0" err="1"/>
              <a:t>laccust</a:t>
            </a:r>
            <a:r>
              <a:rPr lang="it-IT" dirty="0"/>
              <a:t> </a:t>
            </a:r>
            <a:r>
              <a:rPr lang="it-IT" dirty="0" err="1"/>
              <a:t>experferi</a:t>
            </a:r>
            <a:r>
              <a:rPr lang="it-IT" dirty="0"/>
              <a:t> </a:t>
            </a:r>
            <a:r>
              <a:rPr lang="it-IT" dirty="0" err="1"/>
              <a:t>accum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veligen</a:t>
            </a:r>
            <a:r>
              <a:rPr lang="it-IT" dirty="0"/>
              <a:t> </a:t>
            </a:r>
            <a:r>
              <a:rPr lang="it-IT" dirty="0" err="1"/>
              <a:t>tectorpore</a:t>
            </a:r>
            <a:r>
              <a:rPr lang="it-IT" dirty="0"/>
              <a:t>, sum </a:t>
            </a:r>
            <a:r>
              <a:rPr lang="it-IT" dirty="0" err="1"/>
              <a:t>eos</a:t>
            </a:r>
            <a:r>
              <a:rPr lang="it-IT" dirty="0"/>
              <a:t> ut </a:t>
            </a:r>
            <a:r>
              <a:rPr lang="it-IT" dirty="0" err="1"/>
              <a:t>labo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Upti</a:t>
            </a:r>
            <a:r>
              <a:rPr lang="it-IT" dirty="0"/>
              <a:t> ini </a:t>
            </a:r>
            <a:r>
              <a:rPr lang="it-IT" dirty="0" err="1"/>
              <a:t>dollum</a:t>
            </a:r>
            <a:r>
              <a:rPr lang="it-IT" dirty="0"/>
              <a:t> es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volore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</a:t>
            </a:r>
            <a:r>
              <a:rPr lang="it-IT" dirty="0" err="1"/>
              <a:t>apicae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re </a:t>
            </a:r>
            <a:r>
              <a:rPr lang="it-IT" dirty="0" err="1"/>
              <a:t>denis</a:t>
            </a:r>
            <a:r>
              <a:rPr lang="it-IT" dirty="0"/>
              <a:t> aut </a:t>
            </a:r>
            <a:r>
              <a:rPr lang="it-IT" dirty="0" err="1"/>
              <a:t>velecusdam</a:t>
            </a:r>
            <a:r>
              <a:rPr lang="it-IT" dirty="0"/>
              <a:t> </a:t>
            </a:r>
            <a:r>
              <a:rPr lang="it-IT" dirty="0" err="1"/>
              <a:t>autecul</a:t>
            </a:r>
            <a:r>
              <a:rPr lang="it-IT" dirty="0"/>
              <a:t> </a:t>
            </a:r>
            <a:r>
              <a:rPr lang="it-IT" dirty="0" err="1"/>
              <a:t>licitio</a:t>
            </a:r>
            <a:r>
              <a:rPr lang="it-IT" dirty="0"/>
              <a:t> </a:t>
            </a:r>
            <a:r>
              <a:rPr lang="it-IT" dirty="0" err="1"/>
              <a:t>nsequo</a:t>
            </a:r>
            <a:r>
              <a:rPr lang="it-IT" dirty="0"/>
              <a:t> </a:t>
            </a:r>
            <a:r>
              <a:rPr lang="it-IT" dirty="0" err="1"/>
              <a:t>ommo</a:t>
            </a:r>
            <a:r>
              <a:rPr lang="it-IT" dirty="0"/>
              <a:t> </a:t>
            </a:r>
            <a:r>
              <a:rPr lang="it-IT" dirty="0" err="1"/>
              <a:t>moste</a:t>
            </a:r>
            <a:r>
              <a:rPr lang="it-IT" dirty="0"/>
              <a:t> et </a:t>
            </a:r>
            <a:r>
              <a:rPr lang="it-IT" dirty="0" err="1"/>
              <a:t>lias</a:t>
            </a:r>
            <a:r>
              <a:rPr lang="it-IT" dirty="0"/>
              <a:t> </a:t>
            </a:r>
            <a:r>
              <a:rPr lang="it-IT" dirty="0" err="1"/>
              <a:t>derfero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in nit </a:t>
            </a:r>
            <a:r>
              <a:rPr lang="it-IT" dirty="0" err="1"/>
              <a:t>as</a:t>
            </a:r>
            <a:r>
              <a:rPr lang="it-IT" dirty="0"/>
              <a:t> sum fuga. Ut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ero corro </a:t>
            </a:r>
            <a:r>
              <a:rPr lang="it-IT" dirty="0" err="1"/>
              <a:t>quiati</a:t>
            </a:r>
            <a:r>
              <a:rPr lang="it-IT" dirty="0"/>
              <a:t> </a:t>
            </a:r>
            <a:r>
              <a:rPr lang="it-IT" dirty="0" err="1"/>
              <a:t>deles</a:t>
            </a:r>
            <a:r>
              <a:rPr lang="it-IT" dirty="0"/>
              <a:t> </a:t>
            </a:r>
            <a:r>
              <a:rPr lang="it-IT" dirty="0" err="1"/>
              <a:t>aliquibus</a:t>
            </a:r>
            <a:r>
              <a:rPr lang="it-IT" dirty="0"/>
              <a:t> </a:t>
            </a:r>
            <a:r>
              <a:rPr lang="it-IT" dirty="0" err="1"/>
              <a:t>arum</a:t>
            </a:r>
            <a:r>
              <a:rPr lang="it-IT" dirty="0"/>
              <a:t> </a:t>
            </a:r>
            <a:r>
              <a:rPr lang="it-IT" dirty="0" err="1"/>
              <a:t>reat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Uptaque</a:t>
            </a:r>
            <a:r>
              <a:rPr lang="it-IT" dirty="0"/>
              <a:t> qui </a:t>
            </a:r>
            <a:r>
              <a:rPr lang="it-IT" dirty="0" err="1"/>
              <a:t>sus</a:t>
            </a:r>
            <a:r>
              <a:rPr lang="it-IT" dirty="0"/>
              <a:t>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alis</a:t>
            </a:r>
            <a:r>
              <a:rPr lang="it-IT" dirty="0"/>
              <a:t> </a:t>
            </a:r>
            <a:r>
              <a:rPr lang="it-IT" dirty="0" err="1"/>
              <a:t>am</a:t>
            </a:r>
            <a:r>
              <a:rPr lang="it-IT" dirty="0"/>
              <a:t> </a:t>
            </a:r>
            <a:r>
              <a:rPr lang="it-IT" dirty="0" err="1"/>
              <a:t>remquam</a:t>
            </a:r>
            <a:r>
              <a:rPr lang="it-IT" dirty="0"/>
              <a:t> </a:t>
            </a:r>
            <a:r>
              <a:rPr lang="it-IT" dirty="0" err="1"/>
              <a:t>accust</a:t>
            </a:r>
            <a:r>
              <a:rPr lang="it-IT" dirty="0"/>
              <a:t> </a:t>
            </a:r>
            <a:r>
              <a:rPr lang="it-IT" dirty="0" err="1"/>
              <a:t>voluptur</a:t>
            </a:r>
            <a:r>
              <a:rPr lang="it-IT" dirty="0"/>
              <a:t> </a:t>
            </a:r>
            <a:r>
              <a:rPr lang="it-IT" dirty="0" err="1"/>
              <a:t>molorepe</a:t>
            </a:r>
            <a:r>
              <a:rPr lang="it-IT" dirty="0"/>
              <a:t> </a:t>
            </a:r>
            <a:r>
              <a:rPr lang="it-IT" dirty="0" err="1"/>
              <a:t>nobis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aspe </a:t>
            </a:r>
            <a:r>
              <a:rPr lang="it-IT" dirty="0" err="1"/>
              <a:t>nus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rem qui </a:t>
            </a:r>
            <a:r>
              <a:rPr lang="it-IT" dirty="0" err="1"/>
              <a:t>num</a:t>
            </a:r>
            <a:r>
              <a:rPr lang="it-IT" dirty="0"/>
              <a:t> </a:t>
            </a:r>
            <a:r>
              <a:rPr lang="it-IT" dirty="0" err="1"/>
              <a:t>rerfersperum</a:t>
            </a:r>
            <a:r>
              <a:rPr lang="it-IT" dirty="0"/>
              <a:t> </a:t>
            </a:r>
            <a:r>
              <a:rPr lang="it-IT" dirty="0" err="1"/>
              <a:t>laccust</a:t>
            </a:r>
            <a:r>
              <a:rPr lang="it-IT" dirty="0"/>
              <a:t> </a:t>
            </a:r>
            <a:r>
              <a:rPr lang="it-IT" dirty="0" err="1"/>
              <a:t>experferi</a:t>
            </a:r>
            <a:r>
              <a:rPr lang="it-IT" dirty="0"/>
              <a:t> </a:t>
            </a:r>
            <a:r>
              <a:rPr lang="it-IT" dirty="0" err="1"/>
              <a:t>accum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veligen</a:t>
            </a:r>
            <a:r>
              <a:rPr lang="it-IT" dirty="0"/>
              <a:t> </a:t>
            </a:r>
            <a:r>
              <a:rPr lang="it-IT" dirty="0" err="1"/>
              <a:t>tectorpore</a:t>
            </a:r>
            <a:r>
              <a:rPr lang="it-IT" dirty="0"/>
              <a:t>, sum </a:t>
            </a:r>
            <a:r>
              <a:rPr lang="it-IT" dirty="0" err="1"/>
              <a:t>eos</a:t>
            </a:r>
            <a:r>
              <a:rPr lang="it-IT" dirty="0"/>
              <a:t> ut </a:t>
            </a:r>
            <a:r>
              <a:rPr lang="it-IT" dirty="0" err="1"/>
              <a:t>labo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1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080472" y="1831585"/>
            <a:ext cx="5912989" cy="4829511"/>
          </a:xfrm>
        </p:spPr>
        <p:txBody>
          <a:bodyPr/>
          <a:lstStyle/>
          <a:p>
            <a:r>
              <a:rPr lang="it-IT" dirty="0" err="1"/>
              <a:t>Uptaque</a:t>
            </a:r>
            <a:r>
              <a:rPr lang="it-IT" dirty="0"/>
              <a:t> qui </a:t>
            </a:r>
            <a:r>
              <a:rPr lang="it-IT" dirty="0" err="1"/>
              <a:t>sus</a:t>
            </a:r>
            <a:r>
              <a:rPr lang="it-IT" dirty="0"/>
              <a:t>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alis</a:t>
            </a:r>
            <a:r>
              <a:rPr lang="it-IT" dirty="0"/>
              <a:t> </a:t>
            </a:r>
            <a:r>
              <a:rPr lang="it-IT" dirty="0" err="1"/>
              <a:t>am</a:t>
            </a:r>
            <a:r>
              <a:rPr lang="it-IT" dirty="0"/>
              <a:t> </a:t>
            </a:r>
            <a:r>
              <a:rPr lang="it-IT" dirty="0" err="1"/>
              <a:t>remquam</a:t>
            </a:r>
            <a:r>
              <a:rPr lang="it-IT" dirty="0"/>
              <a:t> </a:t>
            </a:r>
            <a:r>
              <a:rPr lang="it-IT" dirty="0" err="1"/>
              <a:t>accust</a:t>
            </a:r>
            <a:r>
              <a:rPr lang="it-IT" dirty="0"/>
              <a:t> </a:t>
            </a:r>
            <a:r>
              <a:rPr lang="it-IT" dirty="0" err="1"/>
              <a:t>voluptur</a:t>
            </a:r>
            <a:r>
              <a:rPr lang="it-IT" dirty="0"/>
              <a:t> </a:t>
            </a:r>
            <a:r>
              <a:rPr lang="it-IT" dirty="0" err="1"/>
              <a:t>molorepe</a:t>
            </a:r>
            <a:r>
              <a:rPr lang="it-IT" dirty="0"/>
              <a:t> </a:t>
            </a:r>
            <a:r>
              <a:rPr lang="it-IT" dirty="0" err="1"/>
              <a:t>nobis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aspe </a:t>
            </a:r>
            <a:r>
              <a:rPr lang="it-IT" dirty="0" err="1"/>
              <a:t>nus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rem qui </a:t>
            </a:r>
            <a:r>
              <a:rPr lang="it-IT" dirty="0" err="1"/>
              <a:t>num</a:t>
            </a:r>
            <a:r>
              <a:rPr lang="it-IT" dirty="0"/>
              <a:t> </a:t>
            </a:r>
            <a:r>
              <a:rPr lang="it-IT" dirty="0" err="1"/>
              <a:t>rerfersperum</a:t>
            </a:r>
            <a:r>
              <a:rPr lang="it-IT" dirty="0"/>
              <a:t> </a:t>
            </a:r>
            <a:r>
              <a:rPr lang="it-IT" dirty="0" err="1"/>
              <a:t>laccust</a:t>
            </a:r>
            <a:r>
              <a:rPr lang="it-IT" dirty="0"/>
              <a:t> </a:t>
            </a:r>
            <a:r>
              <a:rPr lang="it-IT" dirty="0" err="1"/>
              <a:t>experferi</a:t>
            </a:r>
            <a:r>
              <a:rPr lang="it-IT" dirty="0"/>
              <a:t> </a:t>
            </a:r>
            <a:r>
              <a:rPr lang="it-IT" dirty="0" err="1"/>
              <a:t>accum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veligen</a:t>
            </a:r>
            <a:r>
              <a:rPr lang="it-IT" dirty="0"/>
              <a:t> </a:t>
            </a:r>
            <a:r>
              <a:rPr lang="it-IT" dirty="0" err="1"/>
              <a:t>tectorpore</a:t>
            </a:r>
            <a:r>
              <a:rPr lang="it-IT" dirty="0"/>
              <a:t>, sum </a:t>
            </a:r>
            <a:r>
              <a:rPr lang="it-IT" dirty="0" err="1"/>
              <a:t>eos</a:t>
            </a:r>
            <a:r>
              <a:rPr lang="it-IT" dirty="0"/>
              <a:t> ut </a:t>
            </a:r>
            <a:r>
              <a:rPr lang="it-IT" dirty="0" err="1"/>
              <a:t>labo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Upti</a:t>
            </a:r>
            <a:r>
              <a:rPr lang="it-IT" dirty="0"/>
              <a:t> ini </a:t>
            </a:r>
            <a:r>
              <a:rPr lang="it-IT" dirty="0" err="1"/>
              <a:t>dollum</a:t>
            </a:r>
            <a:r>
              <a:rPr lang="it-IT" dirty="0"/>
              <a:t> es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volore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</a:t>
            </a:r>
            <a:r>
              <a:rPr lang="it-IT" dirty="0" err="1"/>
              <a:t>apicae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re </a:t>
            </a:r>
            <a:r>
              <a:rPr lang="it-IT" dirty="0" err="1"/>
              <a:t>denis</a:t>
            </a:r>
            <a:r>
              <a:rPr lang="it-IT" dirty="0"/>
              <a:t> aut </a:t>
            </a:r>
            <a:r>
              <a:rPr lang="it-IT" dirty="0" err="1"/>
              <a:t>velecusdam</a:t>
            </a:r>
            <a:r>
              <a:rPr lang="it-IT" dirty="0"/>
              <a:t> </a:t>
            </a:r>
            <a:r>
              <a:rPr lang="it-IT" dirty="0" err="1"/>
              <a:t>autecul</a:t>
            </a:r>
            <a:r>
              <a:rPr lang="it-IT" dirty="0"/>
              <a:t> </a:t>
            </a:r>
            <a:r>
              <a:rPr lang="it-IT" dirty="0" err="1"/>
              <a:t>licitio</a:t>
            </a:r>
            <a:r>
              <a:rPr lang="it-IT" dirty="0"/>
              <a:t> </a:t>
            </a:r>
            <a:r>
              <a:rPr lang="it-IT" dirty="0" err="1"/>
              <a:t>nsequo</a:t>
            </a:r>
            <a:r>
              <a:rPr lang="it-IT" dirty="0"/>
              <a:t> </a:t>
            </a:r>
            <a:r>
              <a:rPr lang="it-IT" dirty="0" err="1"/>
              <a:t>ommo</a:t>
            </a:r>
            <a:r>
              <a:rPr lang="it-IT" dirty="0"/>
              <a:t> </a:t>
            </a:r>
            <a:r>
              <a:rPr lang="it-IT" dirty="0" err="1"/>
              <a:t>moste</a:t>
            </a:r>
            <a:r>
              <a:rPr lang="it-IT" dirty="0"/>
              <a:t> et </a:t>
            </a:r>
            <a:r>
              <a:rPr lang="it-IT" dirty="0" err="1"/>
              <a:t>lias</a:t>
            </a:r>
            <a:r>
              <a:rPr lang="it-IT" dirty="0"/>
              <a:t> </a:t>
            </a:r>
            <a:r>
              <a:rPr lang="it-IT" dirty="0" err="1"/>
              <a:t>derfero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in nit </a:t>
            </a:r>
            <a:r>
              <a:rPr lang="it-IT" dirty="0" err="1"/>
              <a:t>as</a:t>
            </a:r>
            <a:r>
              <a:rPr lang="it-IT" dirty="0"/>
              <a:t> sum fuga. Ut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ero corro </a:t>
            </a:r>
            <a:r>
              <a:rPr lang="it-IT" dirty="0" err="1"/>
              <a:t>quiati</a:t>
            </a:r>
            <a:r>
              <a:rPr lang="it-IT" dirty="0"/>
              <a:t> </a:t>
            </a:r>
            <a:r>
              <a:rPr lang="it-IT" dirty="0" err="1"/>
              <a:t>deles</a:t>
            </a:r>
            <a:r>
              <a:rPr lang="it-IT" dirty="0"/>
              <a:t> </a:t>
            </a:r>
            <a:r>
              <a:rPr lang="it-IT" dirty="0" err="1"/>
              <a:t>aliquibus</a:t>
            </a:r>
            <a:r>
              <a:rPr lang="it-IT" dirty="0"/>
              <a:t> </a:t>
            </a:r>
            <a:r>
              <a:rPr lang="it-IT" dirty="0" err="1"/>
              <a:t>arum</a:t>
            </a:r>
            <a:r>
              <a:rPr lang="it-IT" dirty="0"/>
              <a:t> </a:t>
            </a:r>
            <a:r>
              <a:rPr lang="it-IT" dirty="0" err="1"/>
              <a:t>reat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 err="1"/>
              <a:t>Uptaque</a:t>
            </a:r>
            <a:r>
              <a:rPr lang="it-IT" dirty="0"/>
              <a:t> qui </a:t>
            </a:r>
            <a:r>
              <a:rPr lang="it-IT" dirty="0" err="1"/>
              <a:t>sus</a:t>
            </a:r>
            <a:r>
              <a:rPr lang="it-IT" dirty="0"/>
              <a:t> </a:t>
            </a:r>
            <a:r>
              <a:rPr lang="it-IT" dirty="0" err="1"/>
              <a:t>alit</a:t>
            </a:r>
            <a:r>
              <a:rPr lang="it-IT" dirty="0"/>
              <a:t> </a:t>
            </a:r>
            <a:r>
              <a:rPr lang="it-IT" dirty="0" err="1"/>
              <a:t>alis</a:t>
            </a:r>
            <a:r>
              <a:rPr lang="it-IT" dirty="0"/>
              <a:t> </a:t>
            </a:r>
            <a:r>
              <a:rPr lang="it-IT" dirty="0" err="1"/>
              <a:t>am</a:t>
            </a:r>
            <a:r>
              <a:rPr lang="it-IT" dirty="0"/>
              <a:t> </a:t>
            </a:r>
            <a:r>
              <a:rPr lang="it-IT" dirty="0" err="1"/>
              <a:t>remquam</a:t>
            </a:r>
            <a:r>
              <a:rPr lang="it-IT" dirty="0"/>
              <a:t> </a:t>
            </a:r>
            <a:r>
              <a:rPr lang="it-IT" dirty="0" err="1"/>
              <a:t>accust</a:t>
            </a:r>
            <a:r>
              <a:rPr lang="it-IT" dirty="0"/>
              <a:t> </a:t>
            </a:r>
            <a:r>
              <a:rPr lang="it-IT" dirty="0" err="1"/>
              <a:t>voluptur</a:t>
            </a:r>
            <a:r>
              <a:rPr lang="it-IT" dirty="0"/>
              <a:t> </a:t>
            </a:r>
            <a:r>
              <a:rPr lang="it-IT" dirty="0" err="1"/>
              <a:t>molorepe</a:t>
            </a:r>
            <a:r>
              <a:rPr lang="it-IT" dirty="0"/>
              <a:t> </a:t>
            </a:r>
            <a:r>
              <a:rPr lang="it-IT" dirty="0" err="1"/>
              <a:t>nobis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aspe </a:t>
            </a:r>
            <a:r>
              <a:rPr lang="it-IT" dirty="0" err="1"/>
              <a:t>nus</a:t>
            </a:r>
            <a:r>
              <a:rPr lang="it-IT" dirty="0"/>
              <a:t> </a:t>
            </a:r>
            <a:r>
              <a:rPr lang="it-IT" dirty="0" err="1"/>
              <a:t>eos</a:t>
            </a:r>
            <a:r>
              <a:rPr lang="it-IT" dirty="0"/>
              <a:t> </a:t>
            </a:r>
            <a:r>
              <a:rPr lang="it-IT" dirty="0" smtClean="0"/>
              <a:t>rem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/>
              <a:t>veligen</a:t>
            </a:r>
            <a:r>
              <a:rPr lang="it-IT" dirty="0"/>
              <a:t> </a:t>
            </a:r>
            <a:r>
              <a:rPr lang="it-IT" dirty="0" err="1"/>
              <a:t>tectorpore</a:t>
            </a:r>
            <a:r>
              <a:rPr lang="it-IT" dirty="0"/>
              <a:t>, sum </a:t>
            </a:r>
            <a:r>
              <a:rPr lang="it-IT" dirty="0" err="1"/>
              <a:t>eos</a:t>
            </a:r>
            <a:r>
              <a:rPr lang="it-IT" dirty="0"/>
              <a:t> ut </a:t>
            </a:r>
            <a:r>
              <a:rPr lang="it-IT" dirty="0" err="1"/>
              <a:t>labo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7" name="immagine.jpg" descr="/Users/roberto/Lavori/Coni/ESECUTIVI/PPT/Coni/immagine.jpg"/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" r="1264"/>
          <a:stretch/>
        </p:blipFill>
        <p:spPr>
          <a:xfrm>
            <a:off x="7207808" y="1199380"/>
            <a:ext cx="2946398" cy="51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217</Words>
  <Application>Microsoft Office PowerPoint</Application>
  <PresentationFormat>Personalizzato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di Office</vt:lpstr>
      <vt:lpstr>Struttura personalizzata</vt:lpstr>
      <vt:lpstr>Titolo del Corso anche sede e data </vt:lpstr>
      <vt:lpstr>Lorem ipsum dolor</vt:lpstr>
      <vt:lpstr>Lorem ipsum dolor</vt:lpstr>
    </vt:vector>
  </TitlesOfParts>
  <Company>Crea Identity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Randi</dc:creator>
  <cp:lastModifiedBy>fontana</cp:lastModifiedBy>
  <cp:revision>124</cp:revision>
  <dcterms:created xsi:type="dcterms:W3CDTF">2014-05-07T17:14:44Z</dcterms:created>
  <dcterms:modified xsi:type="dcterms:W3CDTF">2017-05-05T08:14:47Z</dcterms:modified>
</cp:coreProperties>
</file>