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6"/>
  </p:notesMasterIdLst>
  <p:handoutMasterIdLst>
    <p:handoutMasterId r:id="rId7"/>
  </p:handoutMasterIdLst>
  <p:sldIdLst>
    <p:sldId id="265" r:id="rId3"/>
    <p:sldId id="263" r:id="rId4"/>
    <p:sldId id="264" r:id="rId5"/>
  </p:sldIdLst>
  <p:sldSz cx="10688638" cy="7562850"/>
  <p:notesSz cx="9144000" cy="6858000"/>
  <p:defaultTextStyle>
    <a:defPPr>
      <a:defRPr lang="it-IT"/>
    </a:defPPr>
    <a:lvl1pPr marL="0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9C1567A0-D8BB-474B-A269-4C7723A45BCB}">
          <p14:sldIdLst>
            <p14:sldId id="265"/>
            <p14:sldId id="263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9" autoAdjust="0"/>
    <p:restoredTop sz="94658" autoAdjust="0"/>
  </p:normalViewPr>
  <p:slideViewPr>
    <p:cSldViewPr snapToGrid="0" snapToObjects="1">
      <p:cViewPr varScale="1">
        <p:scale>
          <a:sx n="90" d="100"/>
          <a:sy n="90" d="100"/>
        </p:scale>
        <p:origin x="162" y="96"/>
      </p:cViewPr>
      <p:guideLst>
        <p:guide orient="horz" pos="2382"/>
        <p:guide pos="33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EB58C0-A7A0-D645-944B-77474344D0CB}" type="datetime1">
              <a:rPr lang="it-IT" smtClean="0"/>
              <a:pPr/>
              <a:t>05/05/2017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205D06-52DC-EA47-9451-3B71213F12B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56557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5974F3-4C92-3143-B9C5-A1B063A1F42A}" type="datetime1">
              <a:rPr lang="it-IT" smtClean="0"/>
              <a:pPr/>
              <a:t>05/05/2017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754313" y="514350"/>
            <a:ext cx="3635375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119ED2-32F0-0640-8083-1BA3A60E251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51444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sfondoLayput0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688638" cy="7562486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942271" y="2924932"/>
            <a:ext cx="7065666" cy="657471"/>
          </a:xfrm>
          <a:prstGeom prst="rect">
            <a:avLst/>
          </a:prstGeom>
        </p:spPr>
        <p:txBody>
          <a:bodyPr lIns="0" tIns="49775" rIns="99551" bIns="0"/>
          <a:lstStyle>
            <a:lvl1pPr algn="l">
              <a:defRPr sz="33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942269" y="3684881"/>
            <a:ext cx="6264019" cy="742841"/>
          </a:xfrm>
          <a:prstGeom prst="rect">
            <a:avLst/>
          </a:prstGeom>
        </p:spPr>
        <p:txBody>
          <a:bodyPr lIns="0" tIns="49775" rIns="99551" bIns="0"/>
          <a:lstStyle>
            <a:lvl1pPr marL="0" indent="0" algn="l">
              <a:buNone/>
              <a:defRPr sz="2200">
                <a:solidFill>
                  <a:schemeClr val="bg1"/>
                </a:solidFill>
                <a:latin typeface="Arial"/>
                <a:cs typeface="Arial"/>
              </a:defRPr>
            </a:lvl1pPr>
            <a:lvl2pPr marL="497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87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6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2943602" y="6606991"/>
            <a:ext cx="2494016" cy="402652"/>
          </a:xfrm>
          <a:prstGeom prst="rect">
            <a:avLst/>
          </a:prstGeom>
        </p:spPr>
        <p:txBody>
          <a:bodyPr lIns="0" tIns="0" rIns="0" bIns="0"/>
          <a:lstStyle>
            <a:lvl1pPr>
              <a:defRPr sz="15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07/05/14</a:t>
            </a:r>
            <a:endParaRPr lang="it-IT" dirty="0"/>
          </a:p>
        </p:txBody>
      </p:sp>
      <p:pic>
        <p:nvPicPr>
          <p:cNvPr id="7" name="Immagine 6" descr="sfondoLayput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38" y="588832"/>
            <a:ext cx="3397906" cy="1471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675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07/05/14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Titolo presentazione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52133-14C5-F048-8E4A-AF3FAD14CD11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Segnaposto testo 2"/>
          <p:cNvSpPr>
            <a:spLocks noGrp="1"/>
          </p:cNvSpPr>
          <p:nvPr>
            <p:ph idx="1"/>
          </p:nvPr>
        </p:nvSpPr>
        <p:spPr>
          <a:xfrm>
            <a:off x="1080472" y="1831585"/>
            <a:ext cx="9073735" cy="48295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rgbClr val="0033A0"/>
                </a:solidFill>
              </a:defRPr>
            </a:lvl1pPr>
            <a:lvl2pPr>
              <a:defRPr>
                <a:solidFill>
                  <a:srgbClr val="0033A0"/>
                </a:solidFill>
              </a:defRPr>
            </a:lvl2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1"/>
            <a:r>
              <a:rPr lang="it-IT" dirty="0" smtClean="0"/>
              <a:t>Terzo livello</a:t>
            </a:r>
          </a:p>
          <a:p>
            <a:pPr lvl="1"/>
            <a:r>
              <a:rPr lang="it-IT" dirty="0" smtClean="0"/>
              <a:t>Quarto livello</a:t>
            </a:r>
          </a:p>
          <a:p>
            <a:pPr lvl="1"/>
            <a:r>
              <a:rPr lang="it-IT" dirty="0" smtClean="0"/>
              <a:t>Quinto livello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69359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6" name="Segnaposto contenuto 2"/>
          <p:cNvSpPr>
            <a:spLocks noGrp="1"/>
          </p:cNvSpPr>
          <p:nvPr>
            <p:ph idx="1"/>
          </p:nvPr>
        </p:nvSpPr>
        <p:spPr>
          <a:xfrm>
            <a:off x="1080472" y="1771109"/>
            <a:ext cx="9073735" cy="454303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000">
                <a:solidFill>
                  <a:srgbClr val="0033A0"/>
                </a:solidFill>
              </a:defRPr>
            </a:lvl1pPr>
            <a:lvl2pPr marL="808850" indent="-311096">
              <a:buFont typeface="Arial"/>
              <a:buChar char="•"/>
              <a:defRPr sz="2000">
                <a:solidFill>
                  <a:srgbClr val="0033A0"/>
                </a:solidFill>
              </a:defRPr>
            </a:lvl2pPr>
            <a:lvl4pPr marL="1493261" indent="0">
              <a:buFontTx/>
              <a:buNone/>
              <a:defRPr/>
            </a:lvl4pPr>
            <a:lvl5pPr marL="1991015" indent="0">
              <a:buFontTx/>
              <a:buNone/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1"/>
            <a:r>
              <a:rPr lang="it-IT" dirty="0" smtClean="0"/>
              <a:t>Terzo livello</a:t>
            </a:r>
          </a:p>
          <a:p>
            <a:pPr lvl="1"/>
            <a:r>
              <a:rPr lang="it-IT" dirty="0" smtClean="0"/>
              <a:t>Quarto livello</a:t>
            </a:r>
          </a:p>
          <a:p>
            <a:pPr lvl="1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2"/>
          </p:nvPr>
        </p:nvSpPr>
        <p:spPr>
          <a:xfrm>
            <a:off x="3680226" y="7088651"/>
            <a:ext cx="84662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07/05/14</a:t>
            </a:r>
            <a:endParaRPr lang="it-IT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5267651" y="7088651"/>
            <a:ext cx="3837885" cy="402652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Titolo presentazione</a:t>
            </a:r>
            <a:endParaRPr lang="it-IT" dirty="0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589321" y="7088651"/>
            <a:ext cx="56488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fld id="{7E152133-14C5-F048-8E4A-AF3FAD14CD1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26859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80471" y="1764667"/>
            <a:ext cx="4293465" cy="4626857"/>
          </a:xfrm>
        </p:spPr>
        <p:txBody>
          <a:bodyPr>
            <a:normAutofit/>
          </a:bodyPr>
          <a:lstStyle>
            <a:lvl1pPr>
              <a:defRPr sz="2000">
                <a:solidFill>
                  <a:srgbClr val="0033A0"/>
                </a:solidFill>
              </a:defRPr>
            </a:lvl1pPr>
            <a:lvl2pPr>
              <a:defRPr sz="2000">
                <a:solidFill>
                  <a:srgbClr val="0033A0"/>
                </a:solidFill>
              </a:defRPr>
            </a:lvl2pPr>
            <a:lvl3pPr>
              <a:defRPr sz="2000">
                <a:solidFill>
                  <a:srgbClr val="0033A0"/>
                </a:solidFill>
              </a:defRPr>
            </a:lvl3pPr>
            <a:lvl4pPr>
              <a:defRPr sz="2000">
                <a:solidFill>
                  <a:srgbClr val="0033A0"/>
                </a:solidFill>
              </a:defRPr>
            </a:lvl4pPr>
            <a:lvl5pPr>
              <a:defRPr sz="2000">
                <a:solidFill>
                  <a:srgbClr val="0033A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905493" y="1764667"/>
            <a:ext cx="4248714" cy="4626857"/>
          </a:xfrm>
        </p:spPr>
        <p:txBody>
          <a:bodyPr>
            <a:normAutofit/>
          </a:bodyPr>
          <a:lstStyle>
            <a:lvl1pPr>
              <a:defRPr sz="2000">
                <a:solidFill>
                  <a:srgbClr val="0033A0"/>
                </a:solidFill>
              </a:defRPr>
            </a:lvl1pPr>
            <a:lvl2pPr>
              <a:defRPr sz="2000">
                <a:solidFill>
                  <a:srgbClr val="0033A0"/>
                </a:solidFill>
              </a:defRPr>
            </a:lvl2pPr>
            <a:lvl3pPr>
              <a:defRPr sz="2000">
                <a:solidFill>
                  <a:srgbClr val="0033A0"/>
                </a:solidFill>
              </a:defRPr>
            </a:lvl3pPr>
            <a:lvl4pPr>
              <a:defRPr sz="2000">
                <a:solidFill>
                  <a:srgbClr val="0033A0"/>
                </a:solidFill>
              </a:defRPr>
            </a:lvl4pPr>
            <a:lvl5pPr>
              <a:defRPr sz="2000">
                <a:solidFill>
                  <a:srgbClr val="0033A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9" name="Segnaposto data 3"/>
          <p:cNvSpPr>
            <a:spLocks noGrp="1"/>
          </p:cNvSpPr>
          <p:nvPr>
            <p:ph type="dt" sz="half" idx="10"/>
          </p:nvPr>
        </p:nvSpPr>
        <p:spPr>
          <a:xfrm>
            <a:off x="3680226" y="7088651"/>
            <a:ext cx="84662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07/05/14</a:t>
            </a:r>
            <a:endParaRPr lang="it-IT" dirty="0"/>
          </a:p>
        </p:txBody>
      </p:sp>
      <p:sp>
        <p:nvSpPr>
          <p:cNvPr id="10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5267651" y="7088651"/>
            <a:ext cx="3837885" cy="402652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Titolo presentazione</a:t>
            </a:r>
            <a:endParaRPr lang="it-IT" dirty="0"/>
          </a:p>
        </p:txBody>
      </p:sp>
      <p:sp>
        <p:nvSpPr>
          <p:cNvPr id="13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589321" y="7088651"/>
            <a:ext cx="56488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fld id="{7E152133-14C5-F048-8E4A-AF3FAD14CD1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4982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80472" y="1692889"/>
            <a:ext cx="4353231" cy="705515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0033A0"/>
                </a:solidFill>
              </a:defRPr>
            </a:lvl1pPr>
            <a:lvl2pPr marL="497754" indent="0">
              <a:buNone/>
              <a:defRPr sz="2200" b="1"/>
            </a:lvl2pPr>
            <a:lvl3pPr marL="995507" indent="0">
              <a:buNone/>
              <a:defRPr sz="2000" b="1"/>
            </a:lvl3pPr>
            <a:lvl4pPr marL="1493261" indent="0">
              <a:buNone/>
              <a:defRPr sz="1700" b="1"/>
            </a:lvl4pPr>
            <a:lvl5pPr marL="1991015" indent="0">
              <a:buNone/>
              <a:defRPr sz="1700" b="1"/>
            </a:lvl5pPr>
            <a:lvl6pPr marL="2488768" indent="0">
              <a:buNone/>
              <a:defRPr sz="1700" b="1"/>
            </a:lvl6pPr>
            <a:lvl7pPr marL="2986522" indent="0">
              <a:buNone/>
              <a:defRPr sz="1700" b="1"/>
            </a:lvl7pPr>
            <a:lvl8pPr marL="3484275" indent="0">
              <a:buNone/>
              <a:defRPr sz="1700" b="1"/>
            </a:lvl8pPr>
            <a:lvl9pPr marL="3982029" indent="0">
              <a:buNone/>
              <a:defRPr sz="1700" b="1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080472" y="2540029"/>
            <a:ext cx="4353231" cy="4215768"/>
          </a:xfrm>
        </p:spPr>
        <p:txBody>
          <a:bodyPr/>
          <a:lstStyle>
            <a:lvl1pPr>
              <a:defRPr sz="2600">
                <a:solidFill>
                  <a:srgbClr val="0033A0"/>
                </a:solidFill>
              </a:defRPr>
            </a:lvl1pPr>
            <a:lvl2pPr>
              <a:defRPr sz="2200">
                <a:solidFill>
                  <a:srgbClr val="0033A0"/>
                </a:solidFill>
              </a:defRPr>
            </a:lvl2pPr>
            <a:lvl3pPr>
              <a:defRPr sz="2000">
                <a:solidFill>
                  <a:srgbClr val="0033A0"/>
                </a:solidFill>
              </a:defRPr>
            </a:lvl3pPr>
            <a:lvl4pPr>
              <a:defRPr sz="1700">
                <a:solidFill>
                  <a:srgbClr val="0033A0"/>
                </a:solidFill>
              </a:defRPr>
            </a:lvl4pPr>
            <a:lvl5pPr>
              <a:defRPr sz="1700">
                <a:solidFill>
                  <a:srgbClr val="0033A0"/>
                </a:solidFill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777883" y="1692889"/>
            <a:ext cx="4376323" cy="705515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0033A0"/>
                </a:solidFill>
              </a:defRPr>
            </a:lvl1pPr>
            <a:lvl2pPr marL="497754" indent="0">
              <a:buNone/>
              <a:defRPr sz="2200" b="1"/>
            </a:lvl2pPr>
            <a:lvl3pPr marL="995507" indent="0">
              <a:buNone/>
              <a:defRPr sz="2000" b="1"/>
            </a:lvl3pPr>
            <a:lvl4pPr marL="1493261" indent="0">
              <a:buNone/>
              <a:defRPr sz="1700" b="1"/>
            </a:lvl4pPr>
            <a:lvl5pPr marL="1991015" indent="0">
              <a:buNone/>
              <a:defRPr sz="1700" b="1"/>
            </a:lvl5pPr>
            <a:lvl6pPr marL="2488768" indent="0">
              <a:buNone/>
              <a:defRPr sz="1700" b="1"/>
            </a:lvl6pPr>
            <a:lvl7pPr marL="2986522" indent="0">
              <a:buNone/>
              <a:defRPr sz="1700" b="1"/>
            </a:lvl7pPr>
            <a:lvl8pPr marL="3484275" indent="0">
              <a:buNone/>
              <a:defRPr sz="1700" b="1"/>
            </a:lvl8pPr>
            <a:lvl9pPr marL="3982029" indent="0">
              <a:buNone/>
              <a:defRPr sz="1700" b="1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777883" y="2540029"/>
            <a:ext cx="4376323" cy="4215768"/>
          </a:xfrm>
        </p:spPr>
        <p:txBody>
          <a:bodyPr/>
          <a:lstStyle>
            <a:lvl1pPr>
              <a:defRPr sz="2600">
                <a:solidFill>
                  <a:srgbClr val="0033A0"/>
                </a:solidFill>
              </a:defRPr>
            </a:lvl1pPr>
            <a:lvl2pPr>
              <a:defRPr sz="2200">
                <a:solidFill>
                  <a:srgbClr val="0033A0"/>
                </a:solidFill>
              </a:defRPr>
            </a:lvl2pPr>
            <a:lvl3pPr>
              <a:defRPr sz="2000">
                <a:solidFill>
                  <a:srgbClr val="0033A0"/>
                </a:solidFill>
              </a:defRPr>
            </a:lvl3pPr>
            <a:lvl4pPr>
              <a:defRPr sz="1700">
                <a:solidFill>
                  <a:srgbClr val="0033A0"/>
                </a:solidFill>
              </a:defRPr>
            </a:lvl4pPr>
            <a:lvl5pPr>
              <a:defRPr sz="1700">
                <a:solidFill>
                  <a:srgbClr val="0033A0"/>
                </a:solidFill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11" name="Segnaposto data 3"/>
          <p:cNvSpPr>
            <a:spLocks noGrp="1"/>
          </p:cNvSpPr>
          <p:nvPr>
            <p:ph type="dt" sz="half" idx="10"/>
          </p:nvPr>
        </p:nvSpPr>
        <p:spPr>
          <a:xfrm>
            <a:off x="3680226" y="7088651"/>
            <a:ext cx="84662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07/05/14</a:t>
            </a:r>
            <a:endParaRPr lang="it-IT" dirty="0"/>
          </a:p>
        </p:txBody>
      </p:sp>
      <p:sp>
        <p:nvSpPr>
          <p:cNvPr id="12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5267651" y="7088651"/>
            <a:ext cx="3837885" cy="402652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Titolo presentazione</a:t>
            </a:r>
            <a:endParaRPr lang="it-IT" dirty="0"/>
          </a:p>
        </p:txBody>
      </p:sp>
      <p:sp>
        <p:nvSpPr>
          <p:cNvPr id="15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9589321" y="7088651"/>
            <a:ext cx="56488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fld id="{7E152133-14C5-F048-8E4A-AF3FAD14CD1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59693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9430" y="5293995"/>
            <a:ext cx="9054776" cy="624986"/>
          </a:xfrm>
        </p:spPr>
        <p:txBody>
          <a:bodyPr anchor="t"/>
          <a:lstStyle>
            <a:lvl1pPr algn="l">
              <a:defRPr sz="2200" b="0"/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099430" y="675755"/>
            <a:ext cx="9054777" cy="4537710"/>
          </a:xfrm>
        </p:spPr>
        <p:txBody>
          <a:bodyPr/>
          <a:lstStyle>
            <a:lvl1pPr marL="0" indent="0">
              <a:buNone/>
              <a:defRPr sz="3500"/>
            </a:lvl1pPr>
            <a:lvl2pPr marL="497754" indent="0">
              <a:buNone/>
              <a:defRPr sz="3000"/>
            </a:lvl2pPr>
            <a:lvl3pPr marL="995507" indent="0">
              <a:buNone/>
              <a:defRPr sz="2600"/>
            </a:lvl3pPr>
            <a:lvl4pPr marL="1493261" indent="0">
              <a:buNone/>
              <a:defRPr sz="2200"/>
            </a:lvl4pPr>
            <a:lvl5pPr marL="1991015" indent="0">
              <a:buNone/>
              <a:defRPr sz="2200"/>
            </a:lvl5pPr>
            <a:lvl6pPr marL="2488768" indent="0">
              <a:buNone/>
              <a:defRPr sz="2200"/>
            </a:lvl6pPr>
            <a:lvl7pPr marL="2986522" indent="0">
              <a:buNone/>
              <a:defRPr sz="2200"/>
            </a:lvl7pPr>
            <a:lvl8pPr marL="3484275" indent="0">
              <a:buNone/>
              <a:defRPr sz="2200"/>
            </a:lvl8pPr>
            <a:lvl9pPr marL="3982029" indent="0">
              <a:buNone/>
              <a:defRPr sz="22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099430" y="5918983"/>
            <a:ext cx="9054777" cy="580872"/>
          </a:xfrm>
        </p:spPr>
        <p:txBody>
          <a:bodyPr/>
          <a:lstStyle>
            <a:lvl1pPr marL="0" indent="0">
              <a:buNone/>
              <a:defRPr sz="1500"/>
            </a:lvl1pPr>
            <a:lvl2pPr marL="497754" indent="0">
              <a:buNone/>
              <a:defRPr sz="1300"/>
            </a:lvl2pPr>
            <a:lvl3pPr marL="995507" indent="0">
              <a:buNone/>
              <a:defRPr sz="1100"/>
            </a:lvl3pPr>
            <a:lvl4pPr marL="1493261" indent="0">
              <a:buNone/>
              <a:defRPr sz="1000"/>
            </a:lvl4pPr>
            <a:lvl5pPr marL="1991015" indent="0">
              <a:buNone/>
              <a:defRPr sz="1000"/>
            </a:lvl5pPr>
            <a:lvl6pPr marL="2488768" indent="0">
              <a:buNone/>
              <a:defRPr sz="1000"/>
            </a:lvl6pPr>
            <a:lvl7pPr marL="2986522" indent="0">
              <a:buNone/>
              <a:defRPr sz="1000"/>
            </a:lvl7pPr>
            <a:lvl8pPr marL="3484275" indent="0">
              <a:buNone/>
              <a:defRPr sz="1000"/>
            </a:lvl8pPr>
            <a:lvl9pPr marL="3982029" indent="0">
              <a:buNone/>
              <a:defRPr sz="100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9" name="Segnaposto data 3"/>
          <p:cNvSpPr>
            <a:spLocks noGrp="1"/>
          </p:cNvSpPr>
          <p:nvPr>
            <p:ph type="dt" sz="half" idx="10"/>
          </p:nvPr>
        </p:nvSpPr>
        <p:spPr>
          <a:xfrm>
            <a:off x="3680226" y="7088651"/>
            <a:ext cx="84662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07/05/14</a:t>
            </a:r>
            <a:endParaRPr lang="it-IT" dirty="0"/>
          </a:p>
        </p:txBody>
      </p:sp>
      <p:sp>
        <p:nvSpPr>
          <p:cNvPr id="10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5267651" y="7088651"/>
            <a:ext cx="3837885" cy="402652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Titolo presentazione</a:t>
            </a:r>
            <a:endParaRPr lang="it-IT" dirty="0"/>
          </a:p>
        </p:txBody>
      </p:sp>
      <p:sp>
        <p:nvSpPr>
          <p:cNvPr id="13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589321" y="7088651"/>
            <a:ext cx="56488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fld id="{7E152133-14C5-F048-8E4A-AF3FAD14CD1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634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0831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/>
  <p:txStyles>
    <p:titleStyle>
      <a:lvl1pPr algn="ctr" defTabSz="497754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15" indent="-373315" algn="l" defTabSz="497754" rtl="0" eaLnBrk="1" latinLnBrk="0" hangingPunct="1">
        <a:spcBef>
          <a:spcPct val="20000"/>
        </a:spcBef>
        <a:buFont typeface="Arial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850" indent="-311096" algn="l" defTabSz="497754" rtl="0" eaLnBrk="1" latinLnBrk="0" hangingPunct="1">
        <a:spcBef>
          <a:spcPct val="20000"/>
        </a:spcBef>
        <a:buFont typeface="Arial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384" indent="-248877" algn="l" defTabSz="497754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138" indent="-248877" algn="l" defTabSz="497754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39891" indent="-248877" algn="l" defTabSz="497754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7645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399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152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0906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754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507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261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01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8768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522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27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029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servizi_footer-04.jp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10" y="6843774"/>
            <a:ext cx="10598817" cy="719076"/>
          </a:xfrm>
          <a:prstGeom prst="rect">
            <a:avLst/>
          </a:prstGeom>
        </p:spPr>
      </p:pic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080472" y="646661"/>
            <a:ext cx="9073733" cy="68759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80473" y="1831585"/>
            <a:ext cx="9073733" cy="48295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1"/>
            <a:r>
              <a:rPr lang="it-IT" dirty="0" smtClean="0"/>
              <a:t>Terzo livello</a:t>
            </a:r>
          </a:p>
          <a:p>
            <a:pPr lvl="1"/>
            <a:r>
              <a:rPr lang="it-IT" dirty="0" smtClean="0"/>
              <a:t>Quarto livello</a:t>
            </a:r>
          </a:p>
          <a:p>
            <a:pPr lvl="1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680226" y="7088651"/>
            <a:ext cx="84662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07/05/14</a:t>
            </a:r>
            <a:endParaRPr lang="it-IT" dirty="0"/>
          </a:p>
        </p:txBody>
      </p:sp>
      <p:sp>
        <p:nvSpPr>
          <p:cNvPr id="10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5267651" y="7088651"/>
            <a:ext cx="3837885" cy="402652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Titolo presentazione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589321" y="7088651"/>
            <a:ext cx="56488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fld id="{7E152133-14C5-F048-8E4A-AF3FAD14CD1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1180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64" r:id="rId3"/>
    <p:sldLayoutId id="2147483665" r:id="rId4"/>
    <p:sldLayoutId id="2147483669" r:id="rId5"/>
  </p:sldLayoutIdLst>
  <p:hf hdr="0"/>
  <p:txStyles>
    <p:titleStyle>
      <a:lvl1pPr algn="l" defTabSz="497754" rtl="0" eaLnBrk="1" latinLnBrk="0" hangingPunct="1">
        <a:spcBef>
          <a:spcPct val="0"/>
        </a:spcBef>
        <a:buNone/>
        <a:defRPr sz="3300" kern="1200">
          <a:solidFill>
            <a:srgbClr val="0033A0"/>
          </a:solidFill>
          <a:latin typeface="Arial"/>
          <a:ea typeface="+mj-ea"/>
          <a:cs typeface="Arial"/>
        </a:defRPr>
      </a:lvl1pPr>
    </p:titleStyle>
    <p:bodyStyle>
      <a:lvl1pPr marL="0" indent="0" algn="l" defTabSz="497754" rtl="0" eaLnBrk="1" latinLnBrk="0" hangingPunct="1">
        <a:spcBef>
          <a:spcPct val="20000"/>
        </a:spcBef>
        <a:buFontTx/>
        <a:buNone/>
        <a:defRPr sz="1700" kern="1200">
          <a:solidFill>
            <a:srgbClr val="0033A0"/>
          </a:solidFill>
          <a:latin typeface="Arial"/>
          <a:ea typeface="+mn-ea"/>
          <a:cs typeface="Arial"/>
        </a:defRPr>
      </a:lvl1pPr>
      <a:lvl2pPr marL="808850" indent="-311096" algn="l" defTabSz="497754" rtl="0" eaLnBrk="1" latinLnBrk="0" hangingPunct="1">
        <a:spcBef>
          <a:spcPct val="20000"/>
        </a:spcBef>
        <a:buFont typeface="Arial"/>
        <a:buChar char="•"/>
        <a:defRPr sz="1700" kern="1200">
          <a:solidFill>
            <a:srgbClr val="0033A0"/>
          </a:solidFill>
          <a:latin typeface="Arial"/>
          <a:ea typeface="+mn-ea"/>
          <a:cs typeface="Arial"/>
        </a:defRPr>
      </a:lvl2pPr>
      <a:lvl3pPr marL="1244384" indent="-248877" algn="l" defTabSz="497754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bg1">
              <a:lumMod val="75000"/>
            </a:schemeClr>
          </a:solidFill>
          <a:latin typeface="Arial"/>
          <a:ea typeface="+mn-ea"/>
          <a:cs typeface="Arial"/>
        </a:defRPr>
      </a:lvl3pPr>
      <a:lvl4pPr marL="1742138" indent="-248877" algn="l" defTabSz="497754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bg1">
              <a:lumMod val="75000"/>
            </a:schemeClr>
          </a:solidFill>
          <a:latin typeface="Arial"/>
          <a:ea typeface="+mn-ea"/>
          <a:cs typeface="Arial"/>
        </a:defRPr>
      </a:lvl4pPr>
      <a:lvl5pPr marL="2239891" indent="-248877" algn="l" defTabSz="497754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bg1">
              <a:lumMod val="75000"/>
            </a:schemeClr>
          </a:solidFill>
          <a:latin typeface="Arial"/>
          <a:ea typeface="+mn-ea"/>
          <a:cs typeface="Arial"/>
        </a:defRPr>
      </a:lvl5pPr>
      <a:lvl6pPr marL="2737645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399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152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0906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754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507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261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01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8768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522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27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029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roberto/Lavori/Coni/ESECUTIVI/PPT/Coni/immagine.jp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942271" y="2924932"/>
            <a:ext cx="7065666" cy="1582900"/>
          </a:xfrm>
        </p:spPr>
        <p:txBody>
          <a:bodyPr/>
          <a:lstStyle/>
          <a:p>
            <a:r>
              <a:rPr lang="it-IT" dirty="0" smtClean="0"/>
              <a:t>Titolo del Corso</a:t>
            </a:r>
            <a:br>
              <a:rPr lang="it-IT" dirty="0" smtClean="0"/>
            </a:br>
            <a:r>
              <a:rPr lang="it-IT" dirty="0" smtClean="0"/>
              <a:t>anche sede e data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942271" y="4904081"/>
            <a:ext cx="6264019" cy="742841"/>
          </a:xfrm>
        </p:spPr>
        <p:txBody>
          <a:bodyPr/>
          <a:lstStyle/>
          <a:p>
            <a:r>
              <a:rPr lang="it-IT" dirty="0" smtClean="0"/>
              <a:t>Titolo dell’intervento e docente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2316" y="524833"/>
            <a:ext cx="1567943" cy="1567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403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Lorem</a:t>
            </a:r>
            <a:r>
              <a:rPr lang="it-IT" dirty="0" smtClean="0"/>
              <a:t> </a:t>
            </a:r>
            <a:r>
              <a:rPr lang="it-IT" dirty="0" err="1" smtClean="0"/>
              <a:t>ipsum</a:t>
            </a:r>
            <a:r>
              <a:rPr lang="it-IT" dirty="0" smtClean="0"/>
              <a:t> </a:t>
            </a:r>
            <a:r>
              <a:rPr lang="it-IT" dirty="0" err="1" smtClean="0"/>
              <a:t>dolor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smtClean="0"/>
              <a:t>Titolo presentazione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52133-14C5-F048-8E4A-AF3FAD14CD11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Uptaque</a:t>
            </a:r>
            <a:r>
              <a:rPr lang="it-IT" dirty="0"/>
              <a:t> qui </a:t>
            </a:r>
            <a:r>
              <a:rPr lang="it-IT" dirty="0" err="1"/>
              <a:t>sus</a:t>
            </a:r>
            <a:r>
              <a:rPr lang="it-IT" dirty="0"/>
              <a:t> </a:t>
            </a:r>
            <a:r>
              <a:rPr lang="it-IT" dirty="0" err="1"/>
              <a:t>alit</a:t>
            </a:r>
            <a:r>
              <a:rPr lang="it-IT" dirty="0"/>
              <a:t> </a:t>
            </a:r>
            <a:r>
              <a:rPr lang="it-IT" dirty="0" err="1"/>
              <a:t>alis</a:t>
            </a:r>
            <a:r>
              <a:rPr lang="it-IT" dirty="0"/>
              <a:t> </a:t>
            </a:r>
            <a:r>
              <a:rPr lang="it-IT" dirty="0" err="1"/>
              <a:t>am</a:t>
            </a:r>
            <a:r>
              <a:rPr lang="it-IT" dirty="0"/>
              <a:t> </a:t>
            </a:r>
            <a:r>
              <a:rPr lang="it-IT" dirty="0" err="1"/>
              <a:t>remquam</a:t>
            </a:r>
            <a:r>
              <a:rPr lang="it-IT" dirty="0"/>
              <a:t> </a:t>
            </a:r>
            <a:r>
              <a:rPr lang="it-IT" dirty="0" err="1"/>
              <a:t>accust</a:t>
            </a:r>
            <a:r>
              <a:rPr lang="it-IT" dirty="0"/>
              <a:t> </a:t>
            </a:r>
            <a:r>
              <a:rPr lang="it-IT" dirty="0" err="1"/>
              <a:t>voluptur</a:t>
            </a:r>
            <a:r>
              <a:rPr lang="it-IT" dirty="0"/>
              <a:t> </a:t>
            </a:r>
            <a:r>
              <a:rPr lang="it-IT" dirty="0" err="1"/>
              <a:t>molorepe</a:t>
            </a:r>
            <a:r>
              <a:rPr lang="it-IT" dirty="0"/>
              <a:t> </a:t>
            </a:r>
            <a:r>
              <a:rPr lang="it-IT" dirty="0" err="1"/>
              <a:t>nobis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aspe </a:t>
            </a:r>
            <a:r>
              <a:rPr lang="it-IT" dirty="0" err="1"/>
              <a:t>nus</a:t>
            </a:r>
            <a:r>
              <a:rPr lang="it-IT" dirty="0"/>
              <a:t> </a:t>
            </a:r>
            <a:r>
              <a:rPr lang="it-IT" dirty="0" err="1"/>
              <a:t>eos</a:t>
            </a:r>
            <a:r>
              <a:rPr lang="it-IT" dirty="0"/>
              <a:t> rem qui </a:t>
            </a:r>
            <a:r>
              <a:rPr lang="it-IT" dirty="0" err="1"/>
              <a:t>num</a:t>
            </a:r>
            <a:r>
              <a:rPr lang="it-IT" dirty="0"/>
              <a:t> </a:t>
            </a:r>
            <a:r>
              <a:rPr lang="it-IT" dirty="0" err="1"/>
              <a:t>rerfersperum</a:t>
            </a:r>
            <a:r>
              <a:rPr lang="it-IT" dirty="0"/>
              <a:t> </a:t>
            </a:r>
            <a:r>
              <a:rPr lang="it-IT" dirty="0" err="1"/>
              <a:t>laccust</a:t>
            </a:r>
            <a:r>
              <a:rPr lang="it-IT" dirty="0"/>
              <a:t> </a:t>
            </a:r>
            <a:r>
              <a:rPr lang="it-IT" dirty="0" err="1"/>
              <a:t>experferi</a:t>
            </a:r>
            <a:r>
              <a:rPr lang="it-IT" dirty="0"/>
              <a:t> </a:t>
            </a:r>
            <a:r>
              <a:rPr lang="it-IT" dirty="0" err="1"/>
              <a:t>accum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veligen</a:t>
            </a:r>
            <a:r>
              <a:rPr lang="it-IT" dirty="0"/>
              <a:t> </a:t>
            </a:r>
            <a:r>
              <a:rPr lang="it-IT" dirty="0" err="1"/>
              <a:t>tectorpore</a:t>
            </a:r>
            <a:r>
              <a:rPr lang="it-IT" dirty="0"/>
              <a:t>, sum </a:t>
            </a:r>
            <a:r>
              <a:rPr lang="it-IT" dirty="0" err="1"/>
              <a:t>eos</a:t>
            </a:r>
            <a:r>
              <a:rPr lang="it-IT" dirty="0"/>
              <a:t> ut </a:t>
            </a:r>
            <a:r>
              <a:rPr lang="it-IT" dirty="0" err="1"/>
              <a:t>labo</a:t>
            </a:r>
            <a:r>
              <a:rPr lang="it-IT" dirty="0"/>
              <a:t>.</a:t>
            </a:r>
          </a:p>
          <a:p>
            <a:endParaRPr lang="it-IT" dirty="0"/>
          </a:p>
          <a:p>
            <a:r>
              <a:rPr lang="it-IT" dirty="0" err="1"/>
              <a:t>Upti</a:t>
            </a:r>
            <a:r>
              <a:rPr lang="it-IT" dirty="0"/>
              <a:t> ini </a:t>
            </a:r>
            <a:r>
              <a:rPr lang="it-IT" dirty="0" err="1"/>
              <a:t>dollum</a:t>
            </a:r>
            <a:r>
              <a:rPr lang="it-IT" dirty="0"/>
              <a:t> es </a:t>
            </a:r>
            <a:r>
              <a:rPr lang="it-IT" dirty="0" err="1"/>
              <a:t>alit</a:t>
            </a:r>
            <a:r>
              <a:rPr lang="it-IT" dirty="0"/>
              <a:t> </a:t>
            </a:r>
            <a:r>
              <a:rPr lang="it-IT" dirty="0" err="1"/>
              <a:t>volore</a:t>
            </a:r>
            <a:r>
              <a:rPr lang="it-IT" dirty="0"/>
              <a:t> </a:t>
            </a:r>
            <a:r>
              <a:rPr lang="it-IT" dirty="0" err="1"/>
              <a:t>eos</a:t>
            </a:r>
            <a:r>
              <a:rPr lang="it-IT" dirty="0"/>
              <a:t> </a:t>
            </a:r>
            <a:r>
              <a:rPr lang="it-IT" dirty="0" err="1"/>
              <a:t>apicae</a:t>
            </a:r>
            <a:r>
              <a:rPr lang="it-IT" dirty="0"/>
              <a:t> </a:t>
            </a:r>
            <a:r>
              <a:rPr lang="it-IT" dirty="0" err="1"/>
              <a:t>eos</a:t>
            </a:r>
            <a:r>
              <a:rPr lang="it-IT" dirty="0"/>
              <a:t> </a:t>
            </a:r>
            <a:r>
              <a:rPr lang="it-IT" dirty="0" err="1"/>
              <a:t>que</a:t>
            </a:r>
            <a:r>
              <a:rPr lang="it-IT" dirty="0"/>
              <a:t> re </a:t>
            </a:r>
            <a:r>
              <a:rPr lang="it-IT" dirty="0" err="1"/>
              <a:t>denis</a:t>
            </a:r>
            <a:r>
              <a:rPr lang="it-IT" dirty="0"/>
              <a:t> aut </a:t>
            </a:r>
            <a:r>
              <a:rPr lang="it-IT" dirty="0" err="1"/>
              <a:t>velecusdam</a:t>
            </a:r>
            <a:r>
              <a:rPr lang="it-IT" dirty="0"/>
              <a:t> </a:t>
            </a:r>
            <a:r>
              <a:rPr lang="it-IT" dirty="0" err="1"/>
              <a:t>autecul</a:t>
            </a:r>
            <a:r>
              <a:rPr lang="it-IT" dirty="0"/>
              <a:t> </a:t>
            </a:r>
            <a:r>
              <a:rPr lang="it-IT" dirty="0" err="1"/>
              <a:t>licitio</a:t>
            </a:r>
            <a:r>
              <a:rPr lang="it-IT" dirty="0"/>
              <a:t> </a:t>
            </a:r>
            <a:r>
              <a:rPr lang="it-IT" dirty="0" err="1"/>
              <a:t>nsequo</a:t>
            </a:r>
            <a:r>
              <a:rPr lang="it-IT" dirty="0"/>
              <a:t> </a:t>
            </a:r>
            <a:r>
              <a:rPr lang="it-IT" dirty="0" err="1"/>
              <a:t>ommo</a:t>
            </a:r>
            <a:r>
              <a:rPr lang="it-IT" dirty="0"/>
              <a:t> </a:t>
            </a:r>
            <a:r>
              <a:rPr lang="it-IT" dirty="0" err="1"/>
              <a:t>moste</a:t>
            </a:r>
            <a:r>
              <a:rPr lang="it-IT" dirty="0"/>
              <a:t> et </a:t>
            </a:r>
            <a:r>
              <a:rPr lang="it-IT" dirty="0" err="1"/>
              <a:t>lias</a:t>
            </a:r>
            <a:r>
              <a:rPr lang="it-IT" dirty="0"/>
              <a:t> </a:t>
            </a:r>
            <a:r>
              <a:rPr lang="it-IT" dirty="0" err="1"/>
              <a:t>derfero</a:t>
            </a:r>
            <a:r>
              <a:rPr lang="it-IT" dirty="0"/>
              <a:t> </a:t>
            </a:r>
            <a:r>
              <a:rPr lang="it-IT" dirty="0" err="1"/>
              <a:t>vel</a:t>
            </a:r>
            <a:r>
              <a:rPr lang="it-IT" dirty="0"/>
              <a:t> in nit </a:t>
            </a:r>
            <a:r>
              <a:rPr lang="it-IT" dirty="0" err="1"/>
              <a:t>as</a:t>
            </a:r>
            <a:r>
              <a:rPr lang="it-IT" dirty="0"/>
              <a:t> sum fuga. Ut </a:t>
            </a:r>
            <a:r>
              <a:rPr lang="it-IT" dirty="0" err="1"/>
              <a:t>quis</a:t>
            </a:r>
            <a:r>
              <a:rPr lang="it-IT" dirty="0"/>
              <a:t> </a:t>
            </a:r>
            <a:r>
              <a:rPr lang="it-IT" dirty="0" err="1"/>
              <a:t>eos</a:t>
            </a:r>
            <a:r>
              <a:rPr lang="it-IT" dirty="0"/>
              <a:t> ero corro </a:t>
            </a:r>
            <a:r>
              <a:rPr lang="it-IT" dirty="0" err="1"/>
              <a:t>quiati</a:t>
            </a:r>
            <a:r>
              <a:rPr lang="it-IT" dirty="0"/>
              <a:t> </a:t>
            </a:r>
            <a:r>
              <a:rPr lang="it-IT" dirty="0" err="1"/>
              <a:t>deles</a:t>
            </a:r>
            <a:r>
              <a:rPr lang="it-IT" dirty="0"/>
              <a:t> </a:t>
            </a:r>
            <a:r>
              <a:rPr lang="it-IT" dirty="0" err="1"/>
              <a:t>aliquibus</a:t>
            </a:r>
            <a:r>
              <a:rPr lang="it-IT" dirty="0"/>
              <a:t> </a:t>
            </a:r>
            <a:r>
              <a:rPr lang="it-IT" dirty="0" err="1"/>
              <a:t>arum</a:t>
            </a:r>
            <a:r>
              <a:rPr lang="it-IT" dirty="0"/>
              <a:t> </a:t>
            </a:r>
            <a:r>
              <a:rPr lang="it-IT" dirty="0" err="1"/>
              <a:t>reat</a:t>
            </a:r>
            <a:r>
              <a:rPr lang="it-IT" dirty="0"/>
              <a:t>.</a:t>
            </a:r>
          </a:p>
          <a:p>
            <a:endParaRPr lang="it-IT" dirty="0"/>
          </a:p>
          <a:p>
            <a:r>
              <a:rPr lang="it-IT" dirty="0" err="1"/>
              <a:t>Uptaque</a:t>
            </a:r>
            <a:r>
              <a:rPr lang="it-IT" dirty="0"/>
              <a:t> qui </a:t>
            </a:r>
            <a:r>
              <a:rPr lang="it-IT" dirty="0" err="1"/>
              <a:t>sus</a:t>
            </a:r>
            <a:r>
              <a:rPr lang="it-IT" dirty="0"/>
              <a:t> </a:t>
            </a:r>
            <a:r>
              <a:rPr lang="it-IT" dirty="0" err="1"/>
              <a:t>alit</a:t>
            </a:r>
            <a:r>
              <a:rPr lang="it-IT" dirty="0"/>
              <a:t> </a:t>
            </a:r>
            <a:r>
              <a:rPr lang="it-IT" dirty="0" err="1"/>
              <a:t>alis</a:t>
            </a:r>
            <a:r>
              <a:rPr lang="it-IT" dirty="0"/>
              <a:t> </a:t>
            </a:r>
            <a:r>
              <a:rPr lang="it-IT" dirty="0" err="1"/>
              <a:t>am</a:t>
            </a:r>
            <a:r>
              <a:rPr lang="it-IT" dirty="0"/>
              <a:t> </a:t>
            </a:r>
            <a:r>
              <a:rPr lang="it-IT" dirty="0" err="1"/>
              <a:t>remquam</a:t>
            </a:r>
            <a:r>
              <a:rPr lang="it-IT" dirty="0"/>
              <a:t> </a:t>
            </a:r>
            <a:r>
              <a:rPr lang="it-IT" dirty="0" err="1"/>
              <a:t>accust</a:t>
            </a:r>
            <a:r>
              <a:rPr lang="it-IT" dirty="0"/>
              <a:t> </a:t>
            </a:r>
            <a:r>
              <a:rPr lang="it-IT" dirty="0" err="1"/>
              <a:t>voluptur</a:t>
            </a:r>
            <a:r>
              <a:rPr lang="it-IT" dirty="0"/>
              <a:t> </a:t>
            </a:r>
            <a:r>
              <a:rPr lang="it-IT" dirty="0" err="1"/>
              <a:t>molorepe</a:t>
            </a:r>
            <a:r>
              <a:rPr lang="it-IT" dirty="0"/>
              <a:t> </a:t>
            </a:r>
            <a:r>
              <a:rPr lang="it-IT" dirty="0" err="1"/>
              <a:t>nobis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aspe </a:t>
            </a:r>
            <a:r>
              <a:rPr lang="it-IT" dirty="0" err="1"/>
              <a:t>nus</a:t>
            </a:r>
            <a:r>
              <a:rPr lang="it-IT" dirty="0"/>
              <a:t> </a:t>
            </a:r>
            <a:r>
              <a:rPr lang="it-IT" dirty="0" err="1"/>
              <a:t>eos</a:t>
            </a:r>
            <a:r>
              <a:rPr lang="it-IT" dirty="0"/>
              <a:t> rem qui </a:t>
            </a:r>
            <a:r>
              <a:rPr lang="it-IT" dirty="0" err="1"/>
              <a:t>num</a:t>
            </a:r>
            <a:r>
              <a:rPr lang="it-IT" dirty="0"/>
              <a:t> </a:t>
            </a:r>
            <a:r>
              <a:rPr lang="it-IT" dirty="0" err="1"/>
              <a:t>rerfersperum</a:t>
            </a:r>
            <a:r>
              <a:rPr lang="it-IT" dirty="0"/>
              <a:t> </a:t>
            </a:r>
            <a:r>
              <a:rPr lang="it-IT" dirty="0" err="1"/>
              <a:t>laccust</a:t>
            </a:r>
            <a:r>
              <a:rPr lang="it-IT" dirty="0"/>
              <a:t> </a:t>
            </a:r>
            <a:r>
              <a:rPr lang="it-IT" dirty="0" err="1"/>
              <a:t>experferi</a:t>
            </a:r>
            <a:r>
              <a:rPr lang="it-IT" dirty="0"/>
              <a:t> </a:t>
            </a:r>
            <a:r>
              <a:rPr lang="it-IT" dirty="0" err="1"/>
              <a:t>accum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veligen</a:t>
            </a:r>
            <a:r>
              <a:rPr lang="it-IT" dirty="0"/>
              <a:t> </a:t>
            </a:r>
            <a:r>
              <a:rPr lang="it-IT" dirty="0" err="1"/>
              <a:t>tectorpore</a:t>
            </a:r>
            <a:r>
              <a:rPr lang="it-IT" dirty="0"/>
              <a:t>, sum </a:t>
            </a:r>
            <a:r>
              <a:rPr lang="it-IT" dirty="0" err="1"/>
              <a:t>eos</a:t>
            </a:r>
            <a:r>
              <a:rPr lang="it-IT" dirty="0"/>
              <a:t> ut </a:t>
            </a:r>
            <a:r>
              <a:rPr lang="it-IT" dirty="0" err="1"/>
              <a:t>labo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9017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Lorem</a:t>
            </a:r>
            <a:r>
              <a:rPr lang="it-IT" dirty="0" smtClean="0"/>
              <a:t> </a:t>
            </a:r>
            <a:r>
              <a:rPr lang="it-IT" dirty="0" err="1" smtClean="0"/>
              <a:t>ipsum</a:t>
            </a:r>
            <a:r>
              <a:rPr lang="it-IT" dirty="0" smtClean="0"/>
              <a:t> </a:t>
            </a:r>
            <a:r>
              <a:rPr lang="it-IT" dirty="0" err="1" smtClean="0"/>
              <a:t>dolor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smtClean="0"/>
              <a:t>Titolo presentazione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52133-14C5-F048-8E4A-AF3FAD14CD11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1080472" y="1831585"/>
            <a:ext cx="5912989" cy="4829511"/>
          </a:xfrm>
        </p:spPr>
        <p:txBody>
          <a:bodyPr/>
          <a:lstStyle/>
          <a:p>
            <a:r>
              <a:rPr lang="it-IT" dirty="0" err="1"/>
              <a:t>Uptaque</a:t>
            </a:r>
            <a:r>
              <a:rPr lang="it-IT" dirty="0"/>
              <a:t> qui </a:t>
            </a:r>
            <a:r>
              <a:rPr lang="it-IT" dirty="0" err="1"/>
              <a:t>sus</a:t>
            </a:r>
            <a:r>
              <a:rPr lang="it-IT" dirty="0"/>
              <a:t> </a:t>
            </a:r>
            <a:r>
              <a:rPr lang="it-IT" dirty="0" err="1"/>
              <a:t>alit</a:t>
            </a:r>
            <a:r>
              <a:rPr lang="it-IT" dirty="0"/>
              <a:t> </a:t>
            </a:r>
            <a:r>
              <a:rPr lang="it-IT" dirty="0" err="1"/>
              <a:t>alis</a:t>
            </a:r>
            <a:r>
              <a:rPr lang="it-IT" dirty="0"/>
              <a:t> </a:t>
            </a:r>
            <a:r>
              <a:rPr lang="it-IT" dirty="0" err="1"/>
              <a:t>am</a:t>
            </a:r>
            <a:r>
              <a:rPr lang="it-IT" dirty="0"/>
              <a:t> </a:t>
            </a:r>
            <a:r>
              <a:rPr lang="it-IT" dirty="0" err="1"/>
              <a:t>remquam</a:t>
            </a:r>
            <a:r>
              <a:rPr lang="it-IT" dirty="0"/>
              <a:t> </a:t>
            </a:r>
            <a:r>
              <a:rPr lang="it-IT" dirty="0" err="1"/>
              <a:t>accust</a:t>
            </a:r>
            <a:r>
              <a:rPr lang="it-IT" dirty="0"/>
              <a:t> </a:t>
            </a:r>
            <a:r>
              <a:rPr lang="it-IT" dirty="0" err="1"/>
              <a:t>voluptur</a:t>
            </a:r>
            <a:r>
              <a:rPr lang="it-IT" dirty="0"/>
              <a:t> </a:t>
            </a:r>
            <a:r>
              <a:rPr lang="it-IT" dirty="0" err="1"/>
              <a:t>molorepe</a:t>
            </a:r>
            <a:r>
              <a:rPr lang="it-IT" dirty="0"/>
              <a:t> </a:t>
            </a:r>
            <a:r>
              <a:rPr lang="it-IT" dirty="0" err="1"/>
              <a:t>nobis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aspe </a:t>
            </a:r>
            <a:r>
              <a:rPr lang="it-IT" dirty="0" err="1"/>
              <a:t>nus</a:t>
            </a:r>
            <a:r>
              <a:rPr lang="it-IT" dirty="0"/>
              <a:t> </a:t>
            </a:r>
            <a:r>
              <a:rPr lang="it-IT" dirty="0" err="1"/>
              <a:t>eos</a:t>
            </a:r>
            <a:r>
              <a:rPr lang="it-IT" dirty="0"/>
              <a:t> rem qui </a:t>
            </a:r>
            <a:r>
              <a:rPr lang="it-IT" dirty="0" err="1"/>
              <a:t>num</a:t>
            </a:r>
            <a:r>
              <a:rPr lang="it-IT" dirty="0"/>
              <a:t> </a:t>
            </a:r>
            <a:r>
              <a:rPr lang="it-IT" dirty="0" err="1"/>
              <a:t>rerfersperum</a:t>
            </a:r>
            <a:r>
              <a:rPr lang="it-IT" dirty="0"/>
              <a:t> </a:t>
            </a:r>
            <a:r>
              <a:rPr lang="it-IT" dirty="0" err="1"/>
              <a:t>laccust</a:t>
            </a:r>
            <a:r>
              <a:rPr lang="it-IT" dirty="0"/>
              <a:t> </a:t>
            </a:r>
            <a:r>
              <a:rPr lang="it-IT" dirty="0" err="1"/>
              <a:t>experferi</a:t>
            </a:r>
            <a:r>
              <a:rPr lang="it-IT" dirty="0"/>
              <a:t> </a:t>
            </a:r>
            <a:r>
              <a:rPr lang="it-IT" dirty="0" err="1"/>
              <a:t>accum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veligen</a:t>
            </a:r>
            <a:r>
              <a:rPr lang="it-IT" dirty="0"/>
              <a:t> </a:t>
            </a:r>
            <a:r>
              <a:rPr lang="it-IT" dirty="0" err="1"/>
              <a:t>tectorpore</a:t>
            </a:r>
            <a:r>
              <a:rPr lang="it-IT" dirty="0"/>
              <a:t>, sum </a:t>
            </a:r>
            <a:r>
              <a:rPr lang="it-IT" dirty="0" err="1"/>
              <a:t>eos</a:t>
            </a:r>
            <a:r>
              <a:rPr lang="it-IT" dirty="0"/>
              <a:t> ut </a:t>
            </a:r>
            <a:r>
              <a:rPr lang="it-IT" dirty="0" err="1"/>
              <a:t>labo</a:t>
            </a:r>
            <a:r>
              <a:rPr lang="it-IT" dirty="0"/>
              <a:t>.</a:t>
            </a:r>
          </a:p>
          <a:p>
            <a:endParaRPr lang="it-IT" dirty="0"/>
          </a:p>
          <a:p>
            <a:r>
              <a:rPr lang="it-IT" dirty="0" err="1"/>
              <a:t>Upti</a:t>
            </a:r>
            <a:r>
              <a:rPr lang="it-IT" dirty="0"/>
              <a:t> ini </a:t>
            </a:r>
            <a:r>
              <a:rPr lang="it-IT" dirty="0" err="1"/>
              <a:t>dollum</a:t>
            </a:r>
            <a:r>
              <a:rPr lang="it-IT" dirty="0"/>
              <a:t> es </a:t>
            </a:r>
            <a:r>
              <a:rPr lang="it-IT" dirty="0" err="1"/>
              <a:t>alit</a:t>
            </a:r>
            <a:r>
              <a:rPr lang="it-IT" dirty="0"/>
              <a:t> </a:t>
            </a:r>
            <a:r>
              <a:rPr lang="it-IT" dirty="0" err="1"/>
              <a:t>volore</a:t>
            </a:r>
            <a:r>
              <a:rPr lang="it-IT" dirty="0"/>
              <a:t> </a:t>
            </a:r>
            <a:r>
              <a:rPr lang="it-IT" dirty="0" err="1"/>
              <a:t>eos</a:t>
            </a:r>
            <a:r>
              <a:rPr lang="it-IT" dirty="0"/>
              <a:t> </a:t>
            </a:r>
            <a:r>
              <a:rPr lang="it-IT" dirty="0" err="1"/>
              <a:t>apicae</a:t>
            </a:r>
            <a:r>
              <a:rPr lang="it-IT" dirty="0"/>
              <a:t> </a:t>
            </a:r>
            <a:r>
              <a:rPr lang="it-IT" dirty="0" err="1"/>
              <a:t>eos</a:t>
            </a:r>
            <a:r>
              <a:rPr lang="it-IT" dirty="0"/>
              <a:t> </a:t>
            </a:r>
            <a:r>
              <a:rPr lang="it-IT" dirty="0" err="1"/>
              <a:t>que</a:t>
            </a:r>
            <a:r>
              <a:rPr lang="it-IT" dirty="0"/>
              <a:t> re </a:t>
            </a:r>
            <a:r>
              <a:rPr lang="it-IT" dirty="0" err="1"/>
              <a:t>denis</a:t>
            </a:r>
            <a:r>
              <a:rPr lang="it-IT" dirty="0"/>
              <a:t> aut </a:t>
            </a:r>
            <a:r>
              <a:rPr lang="it-IT" dirty="0" err="1"/>
              <a:t>velecusdam</a:t>
            </a:r>
            <a:r>
              <a:rPr lang="it-IT" dirty="0"/>
              <a:t> </a:t>
            </a:r>
            <a:r>
              <a:rPr lang="it-IT" dirty="0" err="1"/>
              <a:t>autecul</a:t>
            </a:r>
            <a:r>
              <a:rPr lang="it-IT" dirty="0"/>
              <a:t> </a:t>
            </a:r>
            <a:r>
              <a:rPr lang="it-IT" dirty="0" err="1"/>
              <a:t>licitio</a:t>
            </a:r>
            <a:r>
              <a:rPr lang="it-IT" dirty="0"/>
              <a:t> </a:t>
            </a:r>
            <a:r>
              <a:rPr lang="it-IT" dirty="0" err="1"/>
              <a:t>nsequo</a:t>
            </a:r>
            <a:r>
              <a:rPr lang="it-IT" dirty="0"/>
              <a:t> </a:t>
            </a:r>
            <a:r>
              <a:rPr lang="it-IT" dirty="0" err="1"/>
              <a:t>ommo</a:t>
            </a:r>
            <a:r>
              <a:rPr lang="it-IT" dirty="0"/>
              <a:t> </a:t>
            </a:r>
            <a:r>
              <a:rPr lang="it-IT" dirty="0" err="1"/>
              <a:t>moste</a:t>
            </a:r>
            <a:r>
              <a:rPr lang="it-IT" dirty="0"/>
              <a:t> et </a:t>
            </a:r>
            <a:r>
              <a:rPr lang="it-IT" dirty="0" err="1"/>
              <a:t>lias</a:t>
            </a:r>
            <a:r>
              <a:rPr lang="it-IT" dirty="0"/>
              <a:t> </a:t>
            </a:r>
            <a:r>
              <a:rPr lang="it-IT" dirty="0" err="1"/>
              <a:t>derfero</a:t>
            </a:r>
            <a:r>
              <a:rPr lang="it-IT" dirty="0"/>
              <a:t> </a:t>
            </a:r>
            <a:r>
              <a:rPr lang="it-IT" dirty="0" err="1"/>
              <a:t>vel</a:t>
            </a:r>
            <a:r>
              <a:rPr lang="it-IT" dirty="0"/>
              <a:t> in nit </a:t>
            </a:r>
            <a:r>
              <a:rPr lang="it-IT" dirty="0" err="1"/>
              <a:t>as</a:t>
            </a:r>
            <a:r>
              <a:rPr lang="it-IT" dirty="0"/>
              <a:t> sum fuga. Ut </a:t>
            </a:r>
            <a:r>
              <a:rPr lang="it-IT" dirty="0" err="1"/>
              <a:t>quis</a:t>
            </a:r>
            <a:r>
              <a:rPr lang="it-IT" dirty="0"/>
              <a:t> </a:t>
            </a:r>
            <a:r>
              <a:rPr lang="it-IT" dirty="0" err="1"/>
              <a:t>eos</a:t>
            </a:r>
            <a:r>
              <a:rPr lang="it-IT" dirty="0"/>
              <a:t> ero corro </a:t>
            </a:r>
            <a:r>
              <a:rPr lang="it-IT" dirty="0" err="1"/>
              <a:t>quiati</a:t>
            </a:r>
            <a:r>
              <a:rPr lang="it-IT" dirty="0"/>
              <a:t> </a:t>
            </a:r>
            <a:r>
              <a:rPr lang="it-IT" dirty="0" err="1"/>
              <a:t>deles</a:t>
            </a:r>
            <a:r>
              <a:rPr lang="it-IT" dirty="0"/>
              <a:t> </a:t>
            </a:r>
            <a:r>
              <a:rPr lang="it-IT" dirty="0" err="1"/>
              <a:t>aliquibus</a:t>
            </a:r>
            <a:r>
              <a:rPr lang="it-IT" dirty="0"/>
              <a:t> </a:t>
            </a:r>
            <a:r>
              <a:rPr lang="it-IT" dirty="0" err="1"/>
              <a:t>arum</a:t>
            </a:r>
            <a:r>
              <a:rPr lang="it-IT" dirty="0"/>
              <a:t> </a:t>
            </a:r>
            <a:r>
              <a:rPr lang="it-IT" dirty="0" err="1"/>
              <a:t>reat</a:t>
            </a:r>
            <a:r>
              <a:rPr lang="it-IT" dirty="0"/>
              <a:t>.</a:t>
            </a:r>
          </a:p>
          <a:p>
            <a:endParaRPr lang="it-IT" dirty="0"/>
          </a:p>
          <a:p>
            <a:r>
              <a:rPr lang="it-IT" dirty="0" err="1"/>
              <a:t>Uptaque</a:t>
            </a:r>
            <a:r>
              <a:rPr lang="it-IT" dirty="0"/>
              <a:t> qui </a:t>
            </a:r>
            <a:r>
              <a:rPr lang="it-IT" dirty="0" err="1"/>
              <a:t>sus</a:t>
            </a:r>
            <a:r>
              <a:rPr lang="it-IT" dirty="0"/>
              <a:t> </a:t>
            </a:r>
            <a:r>
              <a:rPr lang="it-IT" dirty="0" err="1"/>
              <a:t>alit</a:t>
            </a:r>
            <a:r>
              <a:rPr lang="it-IT" dirty="0"/>
              <a:t> </a:t>
            </a:r>
            <a:r>
              <a:rPr lang="it-IT" dirty="0" err="1"/>
              <a:t>alis</a:t>
            </a:r>
            <a:r>
              <a:rPr lang="it-IT" dirty="0"/>
              <a:t> </a:t>
            </a:r>
            <a:r>
              <a:rPr lang="it-IT" dirty="0" err="1"/>
              <a:t>am</a:t>
            </a:r>
            <a:r>
              <a:rPr lang="it-IT" dirty="0"/>
              <a:t> </a:t>
            </a:r>
            <a:r>
              <a:rPr lang="it-IT" dirty="0" err="1"/>
              <a:t>remquam</a:t>
            </a:r>
            <a:r>
              <a:rPr lang="it-IT" dirty="0"/>
              <a:t> </a:t>
            </a:r>
            <a:r>
              <a:rPr lang="it-IT" dirty="0" err="1"/>
              <a:t>accust</a:t>
            </a:r>
            <a:r>
              <a:rPr lang="it-IT" dirty="0"/>
              <a:t> </a:t>
            </a:r>
            <a:r>
              <a:rPr lang="it-IT" dirty="0" err="1"/>
              <a:t>voluptur</a:t>
            </a:r>
            <a:r>
              <a:rPr lang="it-IT" dirty="0"/>
              <a:t> </a:t>
            </a:r>
            <a:r>
              <a:rPr lang="it-IT" dirty="0" err="1"/>
              <a:t>molorepe</a:t>
            </a:r>
            <a:r>
              <a:rPr lang="it-IT" dirty="0"/>
              <a:t> </a:t>
            </a:r>
            <a:r>
              <a:rPr lang="it-IT" dirty="0" err="1"/>
              <a:t>nobis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aspe </a:t>
            </a:r>
            <a:r>
              <a:rPr lang="it-IT" dirty="0" err="1"/>
              <a:t>nus</a:t>
            </a:r>
            <a:r>
              <a:rPr lang="it-IT" dirty="0"/>
              <a:t> </a:t>
            </a:r>
            <a:r>
              <a:rPr lang="it-IT" dirty="0" err="1"/>
              <a:t>eos</a:t>
            </a:r>
            <a:r>
              <a:rPr lang="it-IT" dirty="0"/>
              <a:t> </a:t>
            </a:r>
            <a:r>
              <a:rPr lang="it-IT" dirty="0" smtClean="0"/>
              <a:t>rem </a:t>
            </a:r>
            <a:r>
              <a:rPr lang="it-IT" dirty="0" err="1" smtClean="0"/>
              <a:t>ipsum</a:t>
            </a:r>
            <a:r>
              <a:rPr lang="it-IT" dirty="0" smtClean="0"/>
              <a:t> </a:t>
            </a:r>
            <a:r>
              <a:rPr lang="it-IT" dirty="0" err="1"/>
              <a:t>veligen</a:t>
            </a:r>
            <a:r>
              <a:rPr lang="it-IT" dirty="0"/>
              <a:t> </a:t>
            </a:r>
            <a:r>
              <a:rPr lang="it-IT" dirty="0" err="1"/>
              <a:t>tectorpore</a:t>
            </a:r>
            <a:r>
              <a:rPr lang="it-IT" dirty="0"/>
              <a:t>, sum </a:t>
            </a:r>
            <a:r>
              <a:rPr lang="it-IT" dirty="0" err="1"/>
              <a:t>eos</a:t>
            </a:r>
            <a:r>
              <a:rPr lang="it-IT" dirty="0"/>
              <a:t> ut </a:t>
            </a:r>
            <a:r>
              <a:rPr lang="it-IT" dirty="0" err="1"/>
              <a:t>labo</a:t>
            </a:r>
            <a:r>
              <a:rPr lang="it-IT" dirty="0"/>
              <a:t>.</a:t>
            </a:r>
          </a:p>
          <a:p>
            <a:endParaRPr lang="it-IT" dirty="0"/>
          </a:p>
        </p:txBody>
      </p:sp>
      <p:pic>
        <p:nvPicPr>
          <p:cNvPr id="7" name="immagine.jpg" descr="/Users/roberto/Lavori/Coni/ESECUTIVI/PPT/Coni/immagine.jpg"/>
          <p:cNvPicPr>
            <a:picLocks noChangeAspect="1"/>
          </p:cNvPicPr>
          <p:nvPr/>
        </p:nvPicPr>
        <p:blipFill rotWithShape="1"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45" r="1264"/>
          <a:stretch/>
        </p:blipFill>
        <p:spPr>
          <a:xfrm>
            <a:off x="7207808" y="1199380"/>
            <a:ext cx="2946398" cy="5115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76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Struttura personalizza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217</Words>
  <Application>Microsoft Office PowerPoint</Application>
  <PresentationFormat>Personalizzato</PresentationFormat>
  <Paragraphs>18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Tema di Office</vt:lpstr>
      <vt:lpstr>Struttura personalizzata</vt:lpstr>
      <vt:lpstr>Titolo del Corso anche sede e data </vt:lpstr>
      <vt:lpstr>Lorem ipsum dolor</vt:lpstr>
      <vt:lpstr>Lorem ipsum dolor</vt:lpstr>
    </vt:vector>
  </TitlesOfParts>
  <Company>Crea Identity srl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Roberto Randi</dc:creator>
  <cp:lastModifiedBy>fontana</cp:lastModifiedBy>
  <cp:revision>124</cp:revision>
  <dcterms:created xsi:type="dcterms:W3CDTF">2014-05-07T17:14:44Z</dcterms:created>
  <dcterms:modified xsi:type="dcterms:W3CDTF">2017-05-05T08:14:47Z</dcterms:modified>
</cp:coreProperties>
</file>