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5" r:id="rId10"/>
    <p:sldId id="270" r:id="rId11"/>
    <p:sldId id="268" r:id="rId12"/>
    <p:sldId id="271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3214D-AAC2-4F60-A92A-04CFD2E906D8}" v="3" dt="2020-12-09T19:29:4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oor Rowing srl" userId="c64bfca7-e3f4-4379-b64b-be9b250fa1e2" providerId="ADAL" clId="{1BD9B39F-818E-4BD8-AB64-039B9035CD9A}"/>
    <pc:docChg chg="undo redo custSel addSld delSld modSld sldOrd">
      <pc:chgData name="Indoor Rowing srl" userId="c64bfca7-e3f4-4379-b64b-be9b250fa1e2" providerId="ADAL" clId="{1BD9B39F-818E-4BD8-AB64-039B9035CD9A}" dt="2020-12-08T15:49:49.025" v="1462" actId="20577"/>
      <pc:docMkLst>
        <pc:docMk/>
      </pc:docMkLst>
      <pc:sldChg chg="addSp modSp del mod setBg">
        <pc:chgData name="Indoor Rowing srl" userId="c64bfca7-e3f4-4379-b64b-be9b250fa1e2" providerId="ADAL" clId="{1BD9B39F-818E-4BD8-AB64-039B9035CD9A}" dt="2020-12-07T16:30:38.775" v="53" actId="47"/>
        <pc:sldMkLst>
          <pc:docMk/>
          <pc:sldMk cId="2185952151" sldId="257"/>
        </pc:sldMkLst>
        <pc:spChg chg="mod">
          <ac:chgData name="Indoor Rowing srl" userId="c64bfca7-e3f4-4379-b64b-be9b250fa1e2" providerId="ADAL" clId="{1BD9B39F-818E-4BD8-AB64-039B9035CD9A}" dt="2020-12-07T16:27:07.470" v="0" actId="26606"/>
          <ac:spMkLst>
            <pc:docMk/>
            <pc:sldMk cId="2185952151" sldId="257"/>
            <ac:spMk id="2" creationId="{03BED93F-016B-4C83-BF75-999FDCCB9826}"/>
          </ac:spMkLst>
        </pc:spChg>
        <pc:spChg chg="mod">
          <ac:chgData name="Indoor Rowing srl" userId="c64bfca7-e3f4-4379-b64b-be9b250fa1e2" providerId="ADAL" clId="{1BD9B39F-818E-4BD8-AB64-039B9035CD9A}" dt="2020-12-07T16:27:07.470" v="0" actId="26606"/>
          <ac:spMkLst>
            <pc:docMk/>
            <pc:sldMk cId="2185952151" sldId="257"/>
            <ac:spMk id="3" creationId="{33DF9C00-788D-476D-A410-7C2777F42301}"/>
          </ac:spMkLst>
        </pc:spChg>
        <pc:spChg chg="add">
          <ac:chgData name="Indoor Rowing srl" userId="c64bfca7-e3f4-4379-b64b-be9b250fa1e2" providerId="ADAL" clId="{1BD9B39F-818E-4BD8-AB64-039B9035CD9A}" dt="2020-12-07T16:27:07.470" v="0" actId="26606"/>
          <ac:spMkLst>
            <pc:docMk/>
            <pc:sldMk cId="2185952151" sldId="257"/>
            <ac:spMk id="8" creationId="{954AB742-44A6-4CDD-B54A-818846AF8FF8}"/>
          </ac:spMkLst>
        </pc:spChg>
        <pc:grpChg chg="add">
          <ac:chgData name="Indoor Rowing srl" userId="c64bfca7-e3f4-4379-b64b-be9b250fa1e2" providerId="ADAL" clId="{1BD9B39F-818E-4BD8-AB64-039B9035CD9A}" dt="2020-12-07T16:27:07.470" v="0" actId="26606"/>
          <ac:grpSpMkLst>
            <pc:docMk/>
            <pc:sldMk cId="2185952151" sldId="257"/>
            <ac:grpSpMk id="10" creationId="{BEB537CF-9F5E-463A-AD3C-13736406C1A2}"/>
          </ac:grpSpMkLst>
        </pc:grpChg>
        <pc:grpChg chg="add">
          <ac:chgData name="Indoor Rowing srl" userId="c64bfca7-e3f4-4379-b64b-be9b250fa1e2" providerId="ADAL" clId="{1BD9B39F-818E-4BD8-AB64-039B9035CD9A}" dt="2020-12-07T16:27:07.470" v="0" actId="26606"/>
          <ac:grpSpMkLst>
            <pc:docMk/>
            <pc:sldMk cId="2185952151" sldId="257"/>
            <ac:grpSpMk id="15" creationId="{97EE97F1-3EFC-4812-BCD8-BAFDC3EE4658}"/>
          </ac:grpSpMkLst>
        </pc:grpChg>
        <pc:grpChg chg="add">
          <ac:chgData name="Indoor Rowing srl" userId="c64bfca7-e3f4-4379-b64b-be9b250fa1e2" providerId="ADAL" clId="{1BD9B39F-818E-4BD8-AB64-039B9035CD9A}" dt="2020-12-07T16:27:07.470" v="0" actId="26606"/>
          <ac:grpSpMkLst>
            <pc:docMk/>
            <pc:sldMk cId="2185952151" sldId="257"/>
            <ac:grpSpMk id="20" creationId="{266F884D-C8C7-413B-842D-2DEA05D3294D}"/>
          </ac:grpSpMkLst>
        </pc:grpChg>
      </pc:sldChg>
      <pc:sldChg chg="modSp mod">
        <pc:chgData name="Indoor Rowing srl" userId="c64bfca7-e3f4-4379-b64b-be9b250fa1e2" providerId="ADAL" clId="{1BD9B39F-818E-4BD8-AB64-039B9035CD9A}" dt="2020-12-07T16:40:52.115" v="298" actId="207"/>
        <pc:sldMkLst>
          <pc:docMk/>
          <pc:sldMk cId="3900481511" sldId="258"/>
        </pc:sldMkLst>
        <pc:spChg chg="mod">
          <ac:chgData name="Indoor Rowing srl" userId="c64bfca7-e3f4-4379-b64b-be9b250fa1e2" providerId="ADAL" clId="{1BD9B39F-818E-4BD8-AB64-039B9035CD9A}" dt="2020-12-07T16:34:58.319" v="63" actId="207"/>
          <ac:spMkLst>
            <pc:docMk/>
            <pc:sldMk cId="3900481511" sldId="258"/>
            <ac:spMk id="2" creationId="{08157FFB-AE28-4C46-8A70-0DE1607D0832}"/>
          </ac:spMkLst>
        </pc:spChg>
        <pc:spChg chg="mod">
          <ac:chgData name="Indoor Rowing srl" userId="c64bfca7-e3f4-4379-b64b-be9b250fa1e2" providerId="ADAL" clId="{1BD9B39F-818E-4BD8-AB64-039B9035CD9A}" dt="2020-12-07T16:40:52.115" v="298" actId="207"/>
          <ac:spMkLst>
            <pc:docMk/>
            <pc:sldMk cId="3900481511" sldId="258"/>
            <ac:spMk id="3" creationId="{9EE6686D-FEAF-43BE-AB54-18645AB2B3DE}"/>
          </ac:spMkLst>
        </pc:spChg>
      </pc:sldChg>
      <pc:sldChg chg="addSp delSp modSp mod">
        <pc:chgData name="Indoor Rowing srl" userId="c64bfca7-e3f4-4379-b64b-be9b250fa1e2" providerId="ADAL" clId="{1BD9B39F-818E-4BD8-AB64-039B9035CD9A}" dt="2020-12-08T15:44:33.214" v="1343" actId="1076"/>
        <pc:sldMkLst>
          <pc:docMk/>
          <pc:sldMk cId="4259002258" sldId="260"/>
        </pc:sldMkLst>
        <pc:spChg chg="mod">
          <ac:chgData name="Indoor Rowing srl" userId="c64bfca7-e3f4-4379-b64b-be9b250fa1e2" providerId="ADAL" clId="{1BD9B39F-818E-4BD8-AB64-039B9035CD9A}" dt="2020-12-08T15:44:33.214" v="1343" actId="1076"/>
          <ac:spMkLst>
            <pc:docMk/>
            <pc:sldMk cId="4259002258" sldId="260"/>
            <ac:spMk id="4" creationId="{E39D9684-73A5-4F09-87C6-D2C4DE70498C}"/>
          </ac:spMkLst>
        </pc:spChg>
        <pc:spChg chg="add mod">
          <ac:chgData name="Indoor Rowing srl" userId="c64bfca7-e3f4-4379-b64b-be9b250fa1e2" providerId="ADAL" clId="{1BD9B39F-818E-4BD8-AB64-039B9035CD9A}" dt="2020-12-08T15:39:52.284" v="1183" actId="27636"/>
          <ac:spMkLst>
            <pc:docMk/>
            <pc:sldMk cId="4259002258" sldId="260"/>
            <ac:spMk id="5" creationId="{23871C37-1178-47F2-AC34-3A50DE6AF68B}"/>
          </ac:spMkLst>
        </pc:spChg>
        <pc:spChg chg="add mod">
          <ac:chgData name="Indoor Rowing srl" userId="c64bfca7-e3f4-4379-b64b-be9b250fa1e2" providerId="ADAL" clId="{1BD9B39F-818E-4BD8-AB64-039B9035CD9A}" dt="2020-12-08T15:40:53.986" v="1190" actId="207"/>
          <ac:spMkLst>
            <pc:docMk/>
            <pc:sldMk cId="4259002258" sldId="260"/>
            <ac:spMk id="9" creationId="{F5C70DE4-AB29-4CF7-9213-9E3F0DE01A3E}"/>
          </ac:spMkLst>
        </pc:spChg>
        <pc:picChg chg="add mod">
          <ac:chgData name="Indoor Rowing srl" userId="c64bfca7-e3f4-4379-b64b-be9b250fa1e2" providerId="ADAL" clId="{1BD9B39F-818E-4BD8-AB64-039B9035CD9A}" dt="2020-12-08T15:44:29.644" v="1342" actId="1076"/>
          <ac:picMkLst>
            <pc:docMk/>
            <pc:sldMk cId="4259002258" sldId="260"/>
            <ac:picMk id="7" creationId="{65128671-428B-4D4D-9839-9F86B62D67E7}"/>
          </ac:picMkLst>
        </pc:picChg>
        <pc:picChg chg="del">
          <ac:chgData name="Indoor Rowing srl" userId="c64bfca7-e3f4-4379-b64b-be9b250fa1e2" providerId="ADAL" clId="{1BD9B39F-818E-4BD8-AB64-039B9035CD9A}" dt="2020-12-08T15:39:00.744" v="1170" actId="21"/>
          <ac:picMkLst>
            <pc:docMk/>
            <pc:sldMk cId="4259002258" sldId="260"/>
            <ac:picMk id="8" creationId="{A4EC1913-A157-4ABF-8900-634126771F49}"/>
          </ac:picMkLst>
        </pc:picChg>
      </pc:sldChg>
      <pc:sldChg chg="addSp delSp modSp mod">
        <pc:chgData name="Indoor Rowing srl" userId="c64bfca7-e3f4-4379-b64b-be9b250fa1e2" providerId="ADAL" clId="{1BD9B39F-818E-4BD8-AB64-039B9035CD9A}" dt="2020-12-08T15:49:49.025" v="1462" actId="20577"/>
        <pc:sldMkLst>
          <pc:docMk/>
          <pc:sldMk cId="2786233989" sldId="261"/>
        </pc:sldMkLst>
        <pc:spChg chg="mod">
          <ac:chgData name="Indoor Rowing srl" userId="c64bfca7-e3f4-4379-b64b-be9b250fa1e2" providerId="ADAL" clId="{1BD9B39F-818E-4BD8-AB64-039B9035CD9A}" dt="2020-12-08T15:49:49.025" v="1462" actId="20577"/>
          <ac:spMkLst>
            <pc:docMk/>
            <pc:sldMk cId="2786233989" sldId="261"/>
            <ac:spMk id="2" creationId="{D38201DA-7875-489B-9097-C6638DCF905B}"/>
          </ac:spMkLst>
        </pc:spChg>
        <pc:spChg chg="mod">
          <ac:chgData name="Indoor Rowing srl" userId="c64bfca7-e3f4-4379-b64b-be9b250fa1e2" providerId="ADAL" clId="{1BD9B39F-818E-4BD8-AB64-039B9035CD9A}" dt="2020-12-08T15:48:44.974" v="1456" actId="27636"/>
          <ac:spMkLst>
            <pc:docMk/>
            <pc:sldMk cId="2786233989" sldId="261"/>
            <ac:spMk id="3" creationId="{46937122-272D-4AB6-A918-B82BA172B093}"/>
          </ac:spMkLst>
        </pc:spChg>
        <pc:spChg chg="mod">
          <ac:chgData name="Indoor Rowing srl" userId="c64bfca7-e3f4-4379-b64b-be9b250fa1e2" providerId="ADAL" clId="{1BD9B39F-818E-4BD8-AB64-039B9035CD9A}" dt="2020-12-08T15:34:49.728" v="1162" actId="14100"/>
          <ac:spMkLst>
            <pc:docMk/>
            <pc:sldMk cId="2786233989" sldId="261"/>
            <ac:spMk id="4" creationId="{DC5A623C-0921-4D18-A925-7BE404EBB928}"/>
          </ac:spMkLst>
        </pc:spChg>
        <pc:spChg chg="add mod">
          <ac:chgData name="Indoor Rowing srl" userId="c64bfca7-e3f4-4379-b64b-be9b250fa1e2" providerId="ADAL" clId="{1BD9B39F-818E-4BD8-AB64-039B9035CD9A}" dt="2020-12-08T15:36:20.348" v="1168" actId="207"/>
          <ac:spMkLst>
            <pc:docMk/>
            <pc:sldMk cId="2786233989" sldId="261"/>
            <ac:spMk id="5" creationId="{DAC61134-B076-4B3C-91E9-E64241F01BFF}"/>
          </ac:spMkLst>
        </pc:spChg>
        <pc:spChg chg="add del">
          <ac:chgData name="Indoor Rowing srl" userId="c64bfca7-e3f4-4379-b64b-be9b250fa1e2" providerId="ADAL" clId="{1BD9B39F-818E-4BD8-AB64-039B9035CD9A}" dt="2020-12-08T15:47:56.695" v="1418" actId="21"/>
          <ac:spMkLst>
            <pc:docMk/>
            <pc:sldMk cId="2786233989" sldId="261"/>
            <ac:spMk id="9" creationId="{202D7254-08B3-47A1-A652-80894C7C39F9}"/>
          </ac:spMkLst>
        </pc:spChg>
        <pc:picChg chg="add mod">
          <ac:chgData name="Indoor Rowing srl" userId="c64bfca7-e3f4-4379-b64b-be9b250fa1e2" providerId="ADAL" clId="{1BD9B39F-818E-4BD8-AB64-039B9035CD9A}" dt="2020-12-08T15:47:44.814" v="1416" actId="1076"/>
          <ac:picMkLst>
            <pc:docMk/>
            <pc:sldMk cId="2786233989" sldId="261"/>
            <ac:picMk id="7" creationId="{14B33C13-CD5C-4A73-9F85-9C639A685EAD}"/>
          </ac:picMkLst>
        </pc:picChg>
        <pc:picChg chg="del">
          <ac:chgData name="Indoor Rowing srl" userId="c64bfca7-e3f4-4379-b64b-be9b250fa1e2" providerId="ADAL" clId="{1BD9B39F-818E-4BD8-AB64-039B9035CD9A}" dt="2020-12-08T15:47:33.823" v="1414" actId="21"/>
          <ac:picMkLst>
            <pc:docMk/>
            <pc:sldMk cId="2786233989" sldId="261"/>
            <ac:picMk id="10" creationId="{2B6C2C27-ADB8-4EF6-AF66-4B4AE54C438F}"/>
          </ac:picMkLst>
        </pc:picChg>
        <pc:picChg chg="add mod">
          <ac:chgData name="Indoor Rowing srl" userId="c64bfca7-e3f4-4379-b64b-be9b250fa1e2" providerId="ADAL" clId="{1BD9B39F-818E-4BD8-AB64-039B9035CD9A}" dt="2020-12-08T15:48:09.924" v="1421" actId="1076"/>
          <ac:picMkLst>
            <pc:docMk/>
            <pc:sldMk cId="2786233989" sldId="261"/>
            <ac:picMk id="11" creationId="{5EC94823-A075-480E-A8AA-9C56815AB2EF}"/>
          </ac:picMkLst>
        </pc:picChg>
      </pc:sldChg>
      <pc:sldChg chg="modSp mod">
        <pc:chgData name="Indoor Rowing srl" userId="c64bfca7-e3f4-4379-b64b-be9b250fa1e2" providerId="ADAL" clId="{1BD9B39F-818E-4BD8-AB64-039B9035CD9A}" dt="2020-12-08T15:28:54.056" v="945" actId="20577"/>
        <pc:sldMkLst>
          <pc:docMk/>
          <pc:sldMk cId="1766371738" sldId="262"/>
        </pc:sldMkLst>
        <pc:spChg chg="mod">
          <ac:chgData name="Indoor Rowing srl" userId="c64bfca7-e3f4-4379-b64b-be9b250fa1e2" providerId="ADAL" clId="{1BD9B39F-818E-4BD8-AB64-039B9035CD9A}" dt="2020-12-08T15:20:18.202" v="669" actId="20577"/>
          <ac:spMkLst>
            <pc:docMk/>
            <pc:sldMk cId="1766371738" sldId="262"/>
            <ac:spMk id="3" creationId="{A223B1C2-6C04-4445-A31C-387816E25355}"/>
          </ac:spMkLst>
        </pc:spChg>
        <pc:spChg chg="mod">
          <ac:chgData name="Indoor Rowing srl" userId="c64bfca7-e3f4-4379-b64b-be9b250fa1e2" providerId="ADAL" clId="{1BD9B39F-818E-4BD8-AB64-039B9035CD9A}" dt="2020-12-08T15:28:54.056" v="945" actId="20577"/>
          <ac:spMkLst>
            <pc:docMk/>
            <pc:sldMk cId="1766371738" sldId="262"/>
            <ac:spMk id="5" creationId="{96123184-C314-4DF3-AED6-59AF06944ED6}"/>
          </ac:spMkLst>
        </pc:spChg>
      </pc:sldChg>
      <pc:sldChg chg="addSp modSp mod">
        <pc:chgData name="Indoor Rowing srl" userId="c64bfca7-e3f4-4379-b64b-be9b250fa1e2" providerId="ADAL" clId="{1BD9B39F-818E-4BD8-AB64-039B9035CD9A}" dt="2020-12-07T16:41:15.311" v="301" actId="207"/>
        <pc:sldMkLst>
          <pc:docMk/>
          <pc:sldMk cId="2502102528" sldId="263"/>
        </pc:sldMkLst>
        <pc:spChg chg="mod">
          <ac:chgData name="Indoor Rowing srl" userId="c64bfca7-e3f4-4379-b64b-be9b250fa1e2" providerId="ADAL" clId="{1BD9B39F-818E-4BD8-AB64-039B9035CD9A}" dt="2020-12-07T16:41:15.311" v="301" actId="207"/>
          <ac:spMkLst>
            <pc:docMk/>
            <pc:sldMk cId="2502102528" sldId="263"/>
            <ac:spMk id="3" creationId="{A0C4D9D8-EFB8-4CD4-8365-365FDB051AB9}"/>
          </ac:spMkLst>
        </pc:spChg>
        <pc:picChg chg="add mod">
          <ac:chgData name="Indoor Rowing srl" userId="c64bfca7-e3f4-4379-b64b-be9b250fa1e2" providerId="ADAL" clId="{1BD9B39F-818E-4BD8-AB64-039B9035CD9A}" dt="2020-12-07T16:37:57.443" v="146" actId="14100"/>
          <ac:picMkLst>
            <pc:docMk/>
            <pc:sldMk cId="2502102528" sldId="263"/>
            <ac:picMk id="9" creationId="{A0CDAA1D-690F-4363-B2F7-730E35A0A98F}"/>
          </ac:picMkLst>
        </pc:picChg>
      </pc:sldChg>
      <pc:sldChg chg="modSp del mod">
        <pc:chgData name="Indoor Rowing srl" userId="c64bfca7-e3f4-4379-b64b-be9b250fa1e2" providerId="ADAL" clId="{1BD9B39F-818E-4BD8-AB64-039B9035CD9A}" dt="2020-12-07T16:34:45.704" v="62" actId="47"/>
        <pc:sldMkLst>
          <pc:docMk/>
          <pc:sldMk cId="1564660546" sldId="264"/>
        </pc:sldMkLst>
        <pc:spChg chg="mod">
          <ac:chgData name="Indoor Rowing srl" userId="c64bfca7-e3f4-4379-b64b-be9b250fa1e2" providerId="ADAL" clId="{1BD9B39F-818E-4BD8-AB64-039B9035CD9A}" dt="2020-12-07T16:27:52.551" v="10" actId="20577"/>
          <ac:spMkLst>
            <pc:docMk/>
            <pc:sldMk cId="1564660546" sldId="264"/>
            <ac:spMk id="6" creationId="{BE248FE6-4DCE-4BF1-96E5-51592BE175F6}"/>
          </ac:spMkLst>
        </pc:spChg>
      </pc:sldChg>
      <pc:sldChg chg="modSp mod">
        <pc:chgData name="Indoor Rowing srl" userId="c64bfca7-e3f4-4379-b64b-be9b250fa1e2" providerId="ADAL" clId="{1BD9B39F-818E-4BD8-AB64-039B9035CD9A}" dt="2020-12-07T16:45:36.317" v="545" actId="207"/>
        <pc:sldMkLst>
          <pc:docMk/>
          <pc:sldMk cId="1834804583" sldId="265"/>
        </pc:sldMkLst>
        <pc:spChg chg="mod">
          <ac:chgData name="Indoor Rowing srl" userId="c64bfca7-e3f4-4379-b64b-be9b250fa1e2" providerId="ADAL" clId="{1BD9B39F-818E-4BD8-AB64-039B9035CD9A}" dt="2020-12-07T16:45:36.317" v="545" actId="207"/>
          <ac:spMkLst>
            <pc:docMk/>
            <pc:sldMk cId="1834804583" sldId="265"/>
            <ac:spMk id="2" creationId="{04E89415-5448-4745-A315-25A377FFA196}"/>
          </ac:spMkLst>
        </pc:spChg>
      </pc:sldChg>
      <pc:sldChg chg="addSp delSp modSp new mod ord">
        <pc:chgData name="Indoor Rowing srl" userId="c64bfca7-e3f4-4379-b64b-be9b250fa1e2" providerId="ADAL" clId="{1BD9B39F-818E-4BD8-AB64-039B9035CD9A}" dt="2020-12-07T16:30:36.841" v="52"/>
        <pc:sldMkLst>
          <pc:docMk/>
          <pc:sldMk cId="1815658232" sldId="266"/>
        </pc:sldMkLst>
        <pc:spChg chg="mod">
          <ac:chgData name="Indoor Rowing srl" userId="c64bfca7-e3f4-4379-b64b-be9b250fa1e2" providerId="ADAL" clId="{1BD9B39F-818E-4BD8-AB64-039B9035CD9A}" dt="2020-12-07T16:29:46.283" v="50" actId="1076"/>
          <ac:spMkLst>
            <pc:docMk/>
            <pc:sldMk cId="1815658232" sldId="266"/>
            <ac:spMk id="2" creationId="{F0D65FA3-6F52-45F6-8866-3DFFC7791629}"/>
          </ac:spMkLst>
        </pc:spChg>
        <pc:spChg chg="del">
          <ac:chgData name="Indoor Rowing srl" userId="c64bfca7-e3f4-4379-b64b-be9b250fa1e2" providerId="ADAL" clId="{1BD9B39F-818E-4BD8-AB64-039B9035CD9A}" dt="2020-12-07T16:28:04.045" v="12"/>
          <ac:spMkLst>
            <pc:docMk/>
            <pc:sldMk cId="1815658232" sldId="266"/>
            <ac:spMk id="3" creationId="{5E02C92C-EC2A-44BC-BB04-DFE364D10A43}"/>
          </ac:spMkLst>
        </pc:spChg>
        <pc:picChg chg="add mod">
          <ac:chgData name="Indoor Rowing srl" userId="c64bfca7-e3f4-4379-b64b-be9b250fa1e2" providerId="ADAL" clId="{1BD9B39F-818E-4BD8-AB64-039B9035CD9A}" dt="2020-12-07T16:29:39.672" v="49" actId="14100"/>
          <ac:picMkLst>
            <pc:docMk/>
            <pc:sldMk cId="1815658232" sldId="266"/>
            <ac:picMk id="5" creationId="{00B11C5E-0439-4037-AACC-A6287ECF878B}"/>
          </ac:picMkLst>
        </pc:picChg>
      </pc:sldChg>
      <pc:sldChg chg="addSp modSp new mod">
        <pc:chgData name="Indoor Rowing srl" userId="c64bfca7-e3f4-4379-b64b-be9b250fa1e2" providerId="ADAL" clId="{1BD9B39F-818E-4BD8-AB64-039B9035CD9A}" dt="2020-12-07T16:34:38.546" v="61" actId="1076"/>
        <pc:sldMkLst>
          <pc:docMk/>
          <pc:sldMk cId="2138599784" sldId="267"/>
        </pc:sldMkLst>
        <pc:picChg chg="add mod">
          <ac:chgData name="Indoor Rowing srl" userId="c64bfca7-e3f4-4379-b64b-be9b250fa1e2" providerId="ADAL" clId="{1BD9B39F-818E-4BD8-AB64-039B9035CD9A}" dt="2020-12-07T16:34:38.546" v="61" actId="1076"/>
          <ac:picMkLst>
            <pc:docMk/>
            <pc:sldMk cId="2138599784" sldId="267"/>
            <ac:picMk id="3" creationId="{12429E6E-7550-40AB-B15B-3AA4FB1B1FBA}"/>
          </ac:picMkLst>
        </pc:picChg>
      </pc:sldChg>
      <pc:sldChg chg="addSp delSp modSp new mod">
        <pc:chgData name="Indoor Rowing srl" userId="c64bfca7-e3f4-4379-b64b-be9b250fa1e2" providerId="ADAL" clId="{1BD9B39F-818E-4BD8-AB64-039B9035CD9A}" dt="2020-12-08T15:23:04.040" v="917" actId="20577"/>
        <pc:sldMkLst>
          <pc:docMk/>
          <pc:sldMk cId="899045488" sldId="268"/>
        </pc:sldMkLst>
        <pc:spChg chg="mod">
          <ac:chgData name="Indoor Rowing srl" userId="c64bfca7-e3f4-4379-b64b-be9b250fa1e2" providerId="ADAL" clId="{1BD9B39F-818E-4BD8-AB64-039B9035CD9A}" dt="2020-12-07T16:43:33.800" v="512" actId="207"/>
          <ac:spMkLst>
            <pc:docMk/>
            <pc:sldMk cId="899045488" sldId="268"/>
            <ac:spMk id="2" creationId="{635A1EE9-A74D-4903-A757-CEBCFB5029DE}"/>
          </ac:spMkLst>
        </pc:spChg>
        <pc:spChg chg="mod">
          <ac:chgData name="Indoor Rowing srl" userId="c64bfca7-e3f4-4379-b64b-be9b250fa1e2" providerId="ADAL" clId="{1BD9B39F-818E-4BD8-AB64-039B9035CD9A}" dt="2020-12-08T15:23:04.040" v="917" actId="20577"/>
          <ac:spMkLst>
            <pc:docMk/>
            <pc:sldMk cId="899045488" sldId="268"/>
            <ac:spMk id="3" creationId="{E1005EB8-417F-4F0A-93A0-063D896F8E94}"/>
          </ac:spMkLst>
        </pc:spChg>
        <pc:spChg chg="del">
          <ac:chgData name="Indoor Rowing srl" userId="c64bfca7-e3f4-4379-b64b-be9b250fa1e2" providerId="ADAL" clId="{1BD9B39F-818E-4BD8-AB64-039B9035CD9A}" dt="2020-12-07T16:42:58.374" v="484" actId="931"/>
          <ac:spMkLst>
            <pc:docMk/>
            <pc:sldMk cId="899045488" sldId="268"/>
            <ac:spMk id="4" creationId="{82CAE1D4-9AB1-48F1-816E-B21E0A00C769}"/>
          </ac:spMkLst>
        </pc:spChg>
        <pc:picChg chg="add mod">
          <ac:chgData name="Indoor Rowing srl" userId="c64bfca7-e3f4-4379-b64b-be9b250fa1e2" providerId="ADAL" clId="{1BD9B39F-818E-4BD8-AB64-039B9035CD9A}" dt="2020-12-07T16:43:39.630" v="513" actId="1076"/>
          <ac:picMkLst>
            <pc:docMk/>
            <pc:sldMk cId="899045488" sldId="268"/>
            <ac:picMk id="6" creationId="{F3B71D79-C403-44B7-9162-15571F6FA04E}"/>
          </ac:picMkLst>
        </pc:picChg>
      </pc:sldChg>
      <pc:sldChg chg="addSp delSp modSp new del mod">
        <pc:chgData name="Indoor Rowing srl" userId="c64bfca7-e3f4-4379-b64b-be9b250fa1e2" providerId="ADAL" clId="{1BD9B39F-818E-4BD8-AB64-039B9035CD9A}" dt="2020-12-07T16:40:37.026" v="290" actId="47"/>
        <pc:sldMkLst>
          <pc:docMk/>
          <pc:sldMk cId="3810819420" sldId="268"/>
        </pc:sldMkLst>
        <pc:spChg chg="mod">
          <ac:chgData name="Indoor Rowing srl" userId="c64bfca7-e3f4-4379-b64b-be9b250fa1e2" providerId="ADAL" clId="{1BD9B39F-818E-4BD8-AB64-039B9035CD9A}" dt="2020-12-07T16:40:34.464" v="289" actId="27636"/>
          <ac:spMkLst>
            <pc:docMk/>
            <pc:sldMk cId="3810819420" sldId="268"/>
            <ac:spMk id="2" creationId="{FD196F08-B0DE-4566-B53D-C84FAFCC515B}"/>
          </ac:spMkLst>
        </pc:spChg>
        <pc:spChg chg="del">
          <ac:chgData name="Indoor Rowing srl" userId="c64bfca7-e3f4-4379-b64b-be9b250fa1e2" providerId="ADAL" clId="{1BD9B39F-818E-4BD8-AB64-039B9035CD9A}" dt="2020-12-07T16:39:25.574" v="190" actId="931"/>
          <ac:spMkLst>
            <pc:docMk/>
            <pc:sldMk cId="3810819420" sldId="268"/>
            <ac:spMk id="3" creationId="{DD204D49-CD4B-42F5-9886-A5E632864807}"/>
          </ac:spMkLst>
        </pc:spChg>
        <pc:spChg chg="mod">
          <ac:chgData name="Indoor Rowing srl" userId="c64bfca7-e3f4-4379-b64b-be9b250fa1e2" providerId="ADAL" clId="{1BD9B39F-818E-4BD8-AB64-039B9035CD9A}" dt="2020-12-07T16:40:06.456" v="287" actId="20577"/>
          <ac:spMkLst>
            <pc:docMk/>
            <pc:sldMk cId="3810819420" sldId="268"/>
            <ac:spMk id="4" creationId="{AE32BA5B-4994-4BF0-8431-D1BBF8F464BA}"/>
          </ac:spMkLst>
        </pc:spChg>
        <pc:picChg chg="add mod">
          <ac:chgData name="Indoor Rowing srl" userId="c64bfca7-e3f4-4379-b64b-be9b250fa1e2" providerId="ADAL" clId="{1BD9B39F-818E-4BD8-AB64-039B9035CD9A}" dt="2020-12-07T16:39:30.498" v="191" actId="14100"/>
          <ac:picMkLst>
            <pc:docMk/>
            <pc:sldMk cId="3810819420" sldId="268"/>
            <ac:picMk id="6" creationId="{B1A7750B-B0C5-4F5F-8AF4-5622ED23E14E}"/>
          </ac:picMkLst>
        </pc:picChg>
      </pc:sldChg>
      <pc:sldChg chg="new del">
        <pc:chgData name="Indoor Rowing srl" userId="c64bfca7-e3f4-4379-b64b-be9b250fa1e2" providerId="ADAL" clId="{1BD9B39F-818E-4BD8-AB64-039B9035CD9A}" dt="2020-12-08T15:28:39.320" v="941" actId="680"/>
        <pc:sldMkLst>
          <pc:docMk/>
          <pc:sldMk cId="1603646835" sldId="269"/>
        </pc:sldMkLst>
      </pc:sldChg>
      <pc:sldChg chg="new del">
        <pc:chgData name="Indoor Rowing srl" userId="c64bfca7-e3f4-4379-b64b-be9b250fa1e2" providerId="ADAL" clId="{1BD9B39F-818E-4BD8-AB64-039B9035CD9A}" dt="2020-12-08T15:28:46.308" v="943" actId="680"/>
        <pc:sldMkLst>
          <pc:docMk/>
          <pc:sldMk cId="2762926281" sldId="269"/>
        </pc:sldMkLst>
      </pc:sldChg>
      <pc:sldChg chg="addSp delSp modSp new mod ord">
        <pc:chgData name="Indoor Rowing srl" userId="c64bfca7-e3f4-4379-b64b-be9b250fa1e2" providerId="ADAL" clId="{1BD9B39F-818E-4BD8-AB64-039B9035CD9A}" dt="2020-12-08T15:31:33.874" v="1057" actId="14100"/>
        <pc:sldMkLst>
          <pc:docMk/>
          <pc:sldMk cId="3979176894" sldId="269"/>
        </pc:sldMkLst>
        <pc:spChg chg="del">
          <ac:chgData name="Indoor Rowing srl" userId="c64bfca7-e3f4-4379-b64b-be9b250fa1e2" providerId="ADAL" clId="{1BD9B39F-818E-4BD8-AB64-039B9035CD9A}" dt="2020-12-08T15:29:58.214" v="949" actId="931"/>
          <ac:spMkLst>
            <pc:docMk/>
            <pc:sldMk cId="3979176894" sldId="269"/>
            <ac:spMk id="3" creationId="{A450C930-D23A-4BEE-BAE5-6ABC64F5E147}"/>
          </ac:spMkLst>
        </pc:spChg>
        <pc:picChg chg="add mod ord">
          <ac:chgData name="Indoor Rowing srl" userId="c64bfca7-e3f4-4379-b64b-be9b250fa1e2" providerId="ADAL" clId="{1BD9B39F-818E-4BD8-AB64-039B9035CD9A}" dt="2020-12-08T15:31:33.874" v="1057" actId="14100"/>
          <ac:picMkLst>
            <pc:docMk/>
            <pc:sldMk cId="3979176894" sldId="269"/>
            <ac:picMk id="8" creationId="{F3078339-5C81-4A8F-AEDA-481FD2540CB1}"/>
          </ac:picMkLst>
        </pc:picChg>
      </pc:sldChg>
    </pc:docChg>
  </pc:docChgLst>
  <pc:docChgLst>
    <pc:chgData name="Indoor Rowing srl" userId="c64bfca7-e3f4-4379-b64b-be9b250fa1e2" providerId="ADAL" clId="{58C3214D-AAC2-4F60-A92A-04CFD2E906D8}"/>
    <pc:docChg chg="undo custSel addSld delSld modSld sldOrd">
      <pc:chgData name="Indoor Rowing srl" userId="c64bfca7-e3f4-4379-b64b-be9b250fa1e2" providerId="ADAL" clId="{58C3214D-AAC2-4F60-A92A-04CFD2E906D8}" dt="2020-12-09T19:46:47.990" v="1394" actId="13926"/>
      <pc:docMkLst>
        <pc:docMk/>
      </pc:docMkLst>
      <pc:sldChg chg="modSp mod">
        <pc:chgData name="Indoor Rowing srl" userId="c64bfca7-e3f4-4379-b64b-be9b250fa1e2" providerId="ADAL" clId="{58C3214D-AAC2-4F60-A92A-04CFD2E906D8}" dt="2020-12-09T18:19:37.254" v="209" actId="20577"/>
        <pc:sldMkLst>
          <pc:docMk/>
          <pc:sldMk cId="3900481511" sldId="258"/>
        </pc:sldMkLst>
        <pc:spChg chg="mod">
          <ac:chgData name="Indoor Rowing srl" userId="c64bfca7-e3f4-4379-b64b-be9b250fa1e2" providerId="ADAL" clId="{58C3214D-AAC2-4F60-A92A-04CFD2E906D8}" dt="2020-12-09T18:19:37.254" v="209" actId="20577"/>
          <ac:spMkLst>
            <pc:docMk/>
            <pc:sldMk cId="3900481511" sldId="258"/>
            <ac:spMk id="3" creationId="{9EE6686D-FEAF-43BE-AB54-18645AB2B3DE}"/>
          </ac:spMkLst>
        </pc:spChg>
      </pc:sldChg>
      <pc:sldChg chg="modSp mod">
        <pc:chgData name="Indoor Rowing srl" userId="c64bfca7-e3f4-4379-b64b-be9b250fa1e2" providerId="ADAL" clId="{58C3214D-AAC2-4F60-A92A-04CFD2E906D8}" dt="2020-12-09T16:53:39.682" v="177" actId="1076"/>
        <pc:sldMkLst>
          <pc:docMk/>
          <pc:sldMk cId="4259002258" sldId="260"/>
        </pc:sldMkLst>
        <pc:spChg chg="mod">
          <ac:chgData name="Indoor Rowing srl" userId="c64bfca7-e3f4-4379-b64b-be9b250fa1e2" providerId="ADAL" clId="{58C3214D-AAC2-4F60-A92A-04CFD2E906D8}" dt="2020-12-09T16:52:48.553" v="139" actId="27636"/>
          <ac:spMkLst>
            <pc:docMk/>
            <pc:sldMk cId="4259002258" sldId="260"/>
            <ac:spMk id="2" creationId="{9BB2B73F-AF42-41CF-87E1-8D60D8CC595C}"/>
          </ac:spMkLst>
        </pc:spChg>
        <pc:spChg chg="mod">
          <ac:chgData name="Indoor Rowing srl" userId="c64bfca7-e3f4-4379-b64b-be9b250fa1e2" providerId="ADAL" clId="{58C3214D-AAC2-4F60-A92A-04CFD2E906D8}" dt="2020-12-09T15:56:14.987" v="6" actId="20577"/>
          <ac:spMkLst>
            <pc:docMk/>
            <pc:sldMk cId="4259002258" sldId="260"/>
            <ac:spMk id="6" creationId="{031BA797-DEBC-4B02-BFCC-98149A681097}"/>
          </ac:spMkLst>
        </pc:spChg>
        <pc:spChg chg="mod">
          <ac:chgData name="Indoor Rowing srl" userId="c64bfca7-e3f4-4379-b64b-be9b250fa1e2" providerId="ADAL" clId="{58C3214D-AAC2-4F60-A92A-04CFD2E906D8}" dt="2020-12-09T16:53:39.682" v="177" actId="1076"/>
          <ac:spMkLst>
            <pc:docMk/>
            <pc:sldMk cId="4259002258" sldId="260"/>
            <ac:spMk id="9" creationId="{F5C70DE4-AB29-4CF7-9213-9E3F0DE01A3E}"/>
          </ac:spMkLst>
        </pc:spChg>
        <pc:picChg chg="mod">
          <ac:chgData name="Indoor Rowing srl" userId="c64bfca7-e3f4-4379-b64b-be9b250fa1e2" providerId="ADAL" clId="{58C3214D-AAC2-4F60-A92A-04CFD2E906D8}" dt="2020-12-09T15:55:36.969" v="4" actId="1076"/>
          <ac:picMkLst>
            <pc:docMk/>
            <pc:sldMk cId="4259002258" sldId="260"/>
            <ac:picMk id="10" creationId="{47912BCA-B8A6-42EC-9B5C-997F4105CDDA}"/>
          </ac:picMkLst>
        </pc:picChg>
      </pc:sldChg>
      <pc:sldChg chg="delSp modSp mod">
        <pc:chgData name="Indoor Rowing srl" userId="c64bfca7-e3f4-4379-b64b-be9b250fa1e2" providerId="ADAL" clId="{58C3214D-AAC2-4F60-A92A-04CFD2E906D8}" dt="2020-12-09T19:07:59.903" v="212" actId="21"/>
        <pc:sldMkLst>
          <pc:docMk/>
          <pc:sldMk cId="2786233989" sldId="261"/>
        </pc:sldMkLst>
        <pc:spChg chg="del">
          <ac:chgData name="Indoor Rowing srl" userId="c64bfca7-e3f4-4379-b64b-be9b250fa1e2" providerId="ADAL" clId="{58C3214D-AAC2-4F60-A92A-04CFD2E906D8}" dt="2020-12-09T19:07:59.903" v="212" actId="21"/>
          <ac:spMkLst>
            <pc:docMk/>
            <pc:sldMk cId="2786233989" sldId="261"/>
            <ac:spMk id="3" creationId="{46937122-272D-4AB6-A918-B82BA172B093}"/>
          </ac:spMkLst>
        </pc:spChg>
        <pc:spChg chg="mod">
          <ac:chgData name="Indoor Rowing srl" userId="c64bfca7-e3f4-4379-b64b-be9b250fa1e2" providerId="ADAL" clId="{58C3214D-AAC2-4F60-A92A-04CFD2E906D8}" dt="2020-12-09T16:04:19.947" v="54" actId="20577"/>
          <ac:spMkLst>
            <pc:docMk/>
            <pc:sldMk cId="2786233989" sldId="261"/>
            <ac:spMk id="4" creationId="{DC5A623C-0921-4D18-A925-7BE404EBB928}"/>
          </ac:spMkLst>
        </pc:spChg>
        <pc:spChg chg="mod">
          <ac:chgData name="Indoor Rowing srl" userId="c64bfca7-e3f4-4379-b64b-be9b250fa1e2" providerId="ADAL" clId="{58C3214D-AAC2-4F60-A92A-04CFD2E906D8}" dt="2020-12-09T16:53:09.194" v="175" actId="20577"/>
          <ac:spMkLst>
            <pc:docMk/>
            <pc:sldMk cId="2786233989" sldId="261"/>
            <ac:spMk id="6" creationId="{F040E0C8-C9B0-4657-9811-8E91793513CB}"/>
          </ac:spMkLst>
        </pc:spChg>
      </pc:sldChg>
      <pc:sldChg chg="modSp mod">
        <pc:chgData name="Indoor Rowing srl" userId="c64bfca7-e3f4-4379-b64b-be9b250fa1e2" providerId="ADAL" clId="{58C3214D-AAC2-4F60-A92A-04CFD2E906D8}" dt="2020-12-09T16:58:53.004" v="182" actId="1076"/>
        <pc:sldMkLst>
          <pc:docMk/>
          <pc:sldMk cId="1834804583" sldId="265"/>
        </pc:sldMkLst>
        <pc:spChg chg="mod">
          <ac:chgData name="Indoor Rowing srl" userId="c64bfca7-e3f4-4379-b64b-be9b250fa1e2" providerId="ADAL" clId="{58C3214D-AAC2-4F60-A92A-04CFD2E906D8}" dt="2020-12-09T16:05:37.469" v="66" actId="20577"/>
          <ac:spMkLst>
            <pc:docMk/>
            <pc:sldMk cId="1834804583" sldId="265"/>
            <ac:spMk id="2" creationId="{04E89415-5448-4745-A315-25A377FFA196}"/>
          </ac:spMkLst>
        </pc:spChg>
        <pc:picChg chg="mod">
          <ac:chgData name="Indoor Rowing srl" userId="c64bfca7-e3f4-4379-b64b-be9b250fa1e2" providerId="ADAL" clId="{58C3214D-AAC2-4F60-A92A-04CFD2E906D8}" dt="2020-12-09T16:58:53.004" v="182" actId="1076"/>
          <ac:picMkLst>
            <pc:docMk/>
            <pc:sldMk cId="1834804583" sldId="265"/>
            <ac:picMk id="6" creationId="{8A9A3FB6-20A3-4221-B5E6-4FBE6279F119}"/>
          </ac:picMkLst>
        </pc:picChg>
      </pc:sldChg>
      <pc:sldChg chg="ord">
        <pc:chgData name="Indoor Rowing srl" userId="c64bfca7-e3f4-4379-b64b-be9b250fa1e2" providerId="ADAL" clId="{58C3214D-AAC2-4F60-A92A-04CFD2E906D8}" dt="2020-12-09T19:43:45.392" v="1386"/>
        <pc:sldMkLst>
          <pc:docMk/>
          <pc:sldMk cId="2138599784" sldId="267"/>
        </pc:sldMkLst>
      </pc:sldChg>
      <pc:sldChg chg="addSp delSp modSp new mod ord">
        <pc:chgData name="Indoor Rowing srl" userId="c64bfca7-e3f4-4379-b64b-be9b250fa1e2" providerId="ADAL" clId="{58C3214D-AAC2-4F60-A92A-04CFD2E906D8}" dt="2020-12-09T16:44:27.188" v="128" actId="1076"/>
        <pc:sldMkLst>
          <pc:docMk/>
          <pc:sldMk cId="3100432408" sldId="270"/>
        </pc:sldMkLst>
        <pc:spChg chg="mod">
          <ac:chgData name="Indoor Rowing srl" userId="c64bfca7-e3f4-4379-b64b-be9b250fa1e2" providerId="ADAL" clId="{58C3214D-AAC2-4F60-A92A-04CFD2E906D8}" dt="2020-12-09T16:44:14.156" v="125" actId="207"/>
          <ac:spMkLst>
            <pc:docMk/>
            <pc:sldMk cId="3100432408" sldId="270"/>
            <ac:spMk id="2" creationId="{BEFF16C6-20FA-4DEA-AC66-2E649012A0AB}"/>
          </ac:spMkLst>
        </pc:spChg>
        <pc:spChg chg="del">
          <ac:chgData name="Indoor Rowing srl" userId="c64bfca7-e3f4-4379-b64b-be9b250fa1e2" providerId="ADAL" clId="{58C3214D-AAC2-4F60-A92A-04CFD2E906D8}" dt="2020-12-09T16:43:31.624" v="70" actId="931"/>
          <ac:spMkLst>
            <pc:docMk/>
            <pc:sldMk cId="3100432408" sldId="270"/>
            <ac:spMk id="3" creationId="{E42B907C-DED3-4371-BBB9-CA5BC6813B93}"/>
          </ac:spMkLst>
        </pc:spChg>
        <pc:spChg chg="del">
          <ac:chgData name="Indoor Rowing srl" userId="c64bfca7-e3f4-4379-b64b-be9b250fa1e2" providerId="ADAL" clId="{58C3214D-AAC2-4F60-A92A-04CFD2E906D8}" dt="2020-12-09T16:44:20.962" v="126" actId="478"/>
          <ac:spMkLst>
            <pc:docMk/>
            <pc:sldMk cId="3100432408" sldId="270"/>
            <ac:spMk id="4" creationId="{CCB4A65E-495A-420C-B18D-4040DFBE3895}"/>
          </ac:spMkLst>
        </pc:spChg>
        <pc:picChg chg="add mod">
          <ac:chgData name="Indoor Rowing srl" userId="c64bfca7-e3f4-4379-b64b-be9b250fa1e2" providerId="ADAL" clId="{58C3214D-AAC2-4F60-A92A-04CFD2E906D8}" dt="2020-12-09T16:44:27.188" v="128" actId="1076"/>
          <ac:picMkLst>
            <pc:docMk/>
            <pc:sldMk cId="3100432408" sldId="270"/>
            <ac:picMk id="6" creationId="{1FC9CEF5-DC9F-417B-A6FB-C05AEBFA1852}"/>
          </ac:picMkLst>
        </pc:picChg>
      </pc:sldChg>
      <pc:sldChg chg="new del">
        <pc:chgData name="Indoor Rowing srl" userId="c64bfca7-e3f4-4379-b64b-be9b250fa1e2" providerId="ADAL" clId="{58C3214D-AAC2-4F60-A92A-04CFD2E906D8}" dt="2020-12-09T18:26:30.658" v="211" actId="47"/>
        <pc:sldMkLst>
          <pc:docMk/>
          <pc:sldMk cId="797323997" sldId="271"/>
        </pc:sldMkLst>
      </pc:sldChg>
      <pc:sldChg chg="new del">
        <pc:chgData name="Indoor Rowing srl" userId="c64bfca7-e3f4-4379-b64b-be9b250fa1e2" providerId="ADAL" clId="{58C3214D-AAC2-4F60-A92A-04CFD2E906D8}" dt="2020-12-09T19:43:50.936" v="1388" actId="2696"/>
        <pc:sldMkLst>
          <pc:docMk/>
          <pc:sldMk cId="3774876785" sldId="271"/>
        </pc:sldMkLst>
      </pc:sldChg>
      <pc:sldChg chg="modSp new mod ord">
        <pc:chgData name="Indoor Rowing srl" userId="c64bfca7-e3f4-4379-b64b-be9b250fa1e2" providerId="ADAL" clId="{58C3214D-AAC2-4F60-A92A-04CFD2E906D8}" dt="2020-12-09T19:44:17.368" v="1390"/>
        <pc:sldMkLst>
          <pc:docMk/>
          <pc:sldMk cId="1883256578" sldId="272"/>
        </pc:sldMkLst>
        <pc:spChg chg="mod">
          <ac:chgData name="Indoor Rowing srl" userId="c64bfca7-e3f4-4379-b64b-be9b250fa1e2" providerId="ADAL" clId="{58C3214D-AAC2-4F60-A92A-04CFD2E906D8}" dt="2020-12-09T19:35:55.361" v="1041" actId="20577"/>
          <ac:spMkLst>
            <pc:docMk/>
            <pc:sldMk cId="1883256578" sldId="272"/>
            <ac:spMk id="2" creationId="{5EC60B36-D69E-45FE-BA90-81D42FC3738E}"/>
          </ac:spMkLst>
        </pc:spChg>
        <pc:spChg chg="mod">
          <ac:chgData name="Indoor Rowing srl" userId="c64bfca7-e3f4-4379-b64b-be9b250fa1e2" providerId="ADAL" clId="{58C3214D-AAC2-4F60-A92A-04CFD2E906D8}" dt="2020-12-09T19:34:32.433" v="1011" actId="13926"/>
          <ac:spMkLst>
            <pc:docMk/>
            <pc:sldMk cId="1883256578" sldId="272"/>
            <ac:spMk id="3" creationId="{078373F4-D887-4A43-A24C-C5A3586D8997}"/>
          </ac:spMkLst>
        </pc:spChg>
        <pc:spChg chg="mod">
          <ac:chgData name="Indoor Rowing srl" userId="c64bfca7-e3f4-4379-b64b-be9b250fa1e2" providerId="ADAL" clId="{58C3214D-AAC2-4F60-A92A-04CFD2E906D8}" dt="2020-12-09T19:35:58.815" v="1042" actId="20577"/>
          <ac:spMkLst>
            <pc:docMk/>
            <pc:sldMk cId="1883256578" sldId="272"/>
            <ac:spMk id="4" creationId="{93CF5E29-1981-4013-BBE7-3A7B186ED57B}"/>
          </ac:spMkLst>
        </pc:spChg>
        <pc:spChg chg="mod">
          <ac:chgData name="Indoor Rowing srl" userId="c64bfca7-e3f4-4379-b64b-be9b250fa1e2" providerId="ADAL" clId="{58C3214D-AAC2-4F60-A92A-04CFD2E906D8}" dt="2020-12-09T19:36:39.630" v="1056" actId="113"/>
          <ac:spMkLst>
            <pc:docMk/>
            <pc:sldMk cId="1883256578" sldId="272"/>
            <ac:spMk id="5" creationId="{95A0AC60-507B-4B93-9861-A3CF7360FAF6}"/>
          </ac:spMkLst>
        </pc:spChg>
        <pc:spChg chg="mod">
          <ac:chgData name="Indoor Rowing srl" userId="c64bfca7-e3f4-4379-b64b-be9b250fa1e2" providerId="ADAL" clId="{58C3214D-AAC2-4F60-A92A-04CFD2E906D8}" dt="2020-12-09T19:36:27.070" v="1053" actId="20577"/>
          <ac:spMkLst>
            <pc:docMk/>
            <pc:sldMk cId="1883256578" sldId="272"/>
            <ac:spMk id="6" creationId="{ADDA433F-32C8-4557-9FC9-C964CF5B2B07}"/>
          </ac:spMkLst>
        </pc:spChg>
      </pc:sldChg>
      <pc:sldChg chg="new del">
        <pc:chgData name="Indoor Rowing srl" userId="c64bfca7-e3f4-4379-b64b-be9b250fa1e2" providerId="ADAL" clId="{58C3214D-AAC2-4F60-A92A-04CFD2E906D8}" dt="2020-12-09T19:43:47.873" v="1387" actId="2696"/>
        <pc:sldMkLst>
          <pc:docMk/>
          <pc:sldMk cId="3435653048" sldId="273"/>
        </pc:sldMkLst>
      </pc:sldChg>
      <pc:sldChg chg="delSp modSp new mod">
        <pc:chgData name="Indoor Rowing srl" userId="c64bfca7-e3f4-4379-b64b-be9b250fa1e2" providerId="ADAL" clId="{58C3214D-AAC2-4F60-A92A-04CFD2E906D8}" dt="2020-12-09T19:46:47.990" v="1394" actId="13926"/>
        <pc:sldMkLst>
          <pc:docMk/>
          <pc:sldMk cId="1442212142" sldId="274"/>
        </pc:sldMkLst>
        <pc:spChg chg="mod">
          <ac:chgData name="Indoor Rowing srl" userId="c64bfca7-e3f4-4379-b64b-be9b250fa1e2" providerId="ADAL" clId="{58C3214D-AAC2-4F60-A92A-04CFD2E906D8}" dt="2020-12-09T19:46:26.913" v="1393" actId="207"/>
          <ac:spMkLst>
            <pc:docMk/>
            <pc:sldMk cId="1442212142" sldId="274"/>
            <ac:spMk id="2" creationId="{DC3387FD-764E-4716-890E-D9BED7C95DC0}"/>
          </ac:spMkLst>
        </pc:spChg>
        <pc:spChg chg="mod">
          <ac:chgData name="Indoor Rowing srl" userId="c64bfca7-e3f4-4379-b64b-be9b250fa1e2" providerId="ADAL" clId="{58C3214D-AAC2-4F60-A92A-04CFD2E906D8}" dt="2020-12-09T19:46:47.990" v="1394" actId="13926"/>
          <ac:spMkLst>
            <pc:docMk/>
            <pc:sldMk cId="1442212142" sldId="274"/>
            <ac:spMk id="3" creationId="{91A1D2B1-D017-477A-8B68-D7620FE2D225}"/>
          </ac:spMkLst>
        </pc:spChg>
        <pc:spChg chg="del mod">
          <ac:chgData name="Indoor Rowing srl" userId="c64bfca7-e3f4-4379-b64b-be9b250fa1e2" providerId="ADAL" clId="{58C3214D-AAC2-4F60-A92A-04CFD2E906D8}" dt="2020-12-09T19:42:44.279" v="1383" actId="21"/>
          <ac:spMkLst>
            <pc:docMk/>
            <pc:sldMk cId="1442212142" sldId="274"/>
            <ac:spMk id="4" creationId="{7F80EB92-E361-4D98-9C39-D5AE729D1E4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B7527-9BD4-4B29-BEE4-92E7D2067891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099BCB2D-D21E-43E9-8489-685ED1116150}">
      <dgm:prSet/>
      <dgm:spPr/>
      <dgm:t>
        <a:bodyPr/>
        <a:lstStyle/>
        <a:p>
          <a:r>
            <a:rPr lang="it-IT" b="0" baseline="0"/>
            <a:t>Cosa serve:</a:t>
          </a:r>
          <a:endParaRPr lang="it-IT"/>
        </a:p>
      </dgm:t>
    </dgm:pt>
    <dgm:pt modelId="{5EE5F7F4-2115-4D6D-B897-E741B0B73E14}" type="parTrans" cxnId="{5DA66186-6E38-4D58-BBDA-6EA1701A5887}">
      <dgm:prSet/>
      <dgm:spPr/>
      <dgm:t>
        <a:bodyPr/>
        <a:lstStyle/>
        <a:p>
          <a:endParaRPr lang="it-IT"/>
        </a:p>
      </dgm:t>
    </dgm:pt>
    <dgm:pt modelId="{55F01C4C-2CE2-486C-A694-CDEDB3FE5144}" type="sibTrans" cxnId="{5DA66186-6E38-4D58-BBDA-6EA1701A5887}">
      <dgm:prSet/>
      <dgm:spPr/>
      <dgm:t>
        <a:bodyPr/>
        <a:lstStyle/>
        <a:p>
          <a:endParaRPr lang="it-IT"/>
        </a:p>
      </dgm:t>
    </dgm:pt>
    <dgm:pt modelId="{4A371FF5-53E1-4F46-AC91-FBEBB6972770}">
      <dgm:prSet custT="1"/>
      <dgm:spPr/>
      <dgm:t>
        <a:bodyPr/>
        <a:lstStyle/>
        <a:p>
          <a:r>
            <a:rPr lang="it-IT" sz="2400" b="0" baseline="0" dirty="0"/>
            <a:t>Remoergometro con monitor PM3, PM4, PM5</a:t>
          </a:r>
          <a:endParaRPr lang="it-IT" sz="2400" dirty="0"/>
        </a:p>
      </dgm:t>
    </dgm:pt>
    <dgm:pt modelId="{3A7003CA-0799-433B-B03A-24A0633D7226}" type="parTrans" cxnId="{39661A17-4955-4246-A5D9-78087ADADBF1}">
      <dgm:prSet/>
      <dgm:spPr/>
      <dgm:t>
        <a:bodyPr/>
        <a:lstStyle/>
        <a:p>
          <a:endParaRPr lang="it-IT"/>
        </a:p>
      </dgm:t>
    </dgm:pt>
    <dgm:pt modelId="{7CA222D5-C2B3-45E7-884C-FB6189D9C7BD}" type="sibTrans" cxnId="{39661A17-4955-4246-A5D9-78087ADADBF1}">
      <dgm:prSet/>
      <dgm:spPr/>
      <dgm:t>
        <a:bodyPr/>
        <a:lstStyle/>
        <a:p>
          <a:endParaRPr lang="it-IT"/>
        </a:p>
      </dgm:t>
    </dgm:pt>
    <dgm:pt modelId="{85F0CED8-2F6C-4B3B-B6FD-B6936FB2EFAA}">
      <dgm:prSet custT="1"/>
      <dgm:spPr/>
      <dgm:t>
        <a:bodyPr/>
        <a:lstStyle/>
        <a:p>
          <a:r>
            <a:rPr lang="it-IT" sz="2400" b="0" baseline="0"/>
            <a:t>Laptop o PC </a:t>
          </a:r>
          <a:endParaRPr lang="it-IT" sz="2400"/>
        </a:p>
      </dgm:t>
    </dgm:pt>
    <dgm:pt modelId="{DF1B9F71-BEDB-48B3-A276-741DC0836EBB}" type="parTrans" cxnId="{4C136BCD-39BA-44A8-A30B-C532DD077B7F}">
      <dgm:prSet/>
      <dgm:spPr/>
      <dgm:t>
        <a:bodyPr/>
        <a:lstStyle/>
        <a:p>
          <a:endParaRPr lang="it-IT"/>
        </a:p>
      </dgm:t>
    </dgm:pt>
    <dgm:pt modelId="{9C3E3907-9CB6-4C63-99C3-7BB910747E9C}" type="sibTrans" cxnId="{4C136BCD-39BA-44A8-A30B-C532DD077B7F}">
      <dgm:prSet/>
      <dgm:spPr/>
      <dgm:t>
        <a:bodyPr/>
        <a:lstStyle/>
        <a:p>
          <a:endParaRPr lang="it-IT"/>
        </a:p>
      </dgm:t>
    </dgm:pt>
    <dgm:pt modelId="{EE409D2A-2A0A-4D0E-BAA4-057F03C1E8F9}">
      <dgm:prSet custT="1"/>
      <dgm:spPr/>
      <dgm:t>
        <a:bodyPr/>
        <a:lstStyle/>
        <a:p>
          <a:r>
            <a:rPr lang="it-IT" sz="2400" b="0" baseline="0"/>
            <a:t>Cavo USB per ogni remoergometro</a:t>
          </a:r>
          <a:endParaRPr lang="it-IT" sz="2400"/>
        </a:p>
      </dgm:t>
    </dgm:pt>
    <dgm:pt modelId="{A2829696-7577-4FD8-90F5-A410108440CB}" type="parTrans" cxnId="{1414766A-F3AC-410E-B816-9D6351EFA699}">
      <dgm:prSet/>
      <dgm:spPr/>
      <dgm:t>
        <a:bodyPr/>
        <a:lstStyle/>
        <a:p>
          <a:endParaRPr lang="it-IT"/>
        </a:p>
      </dgm:t>
    </dgm:pt>
    <dgm:pt modelId="{0AEA6256-0FA1-4D99-82C7-2403CB9D9675}" type="sibTrans" cxnId="{1414766A-F3AC-410E-B816-9D6351EFA699}">
      <dgm:prSet/>
      <dgm:spPr/>
      <dgm:t>
        <a:bodyPr/>
        <a:lstStyle/>
        <a:p>
          <a:endParaRPr lang="it-IT"/>
        </a:p>
      </dgm:t>
    </dgm:pt>
    <dgm:pt modelId="{BC9FA48C-414A-4676-A511-4C5E1EA4BA5F}">
      <dgm:prSet custT="1"/>
      <dgm:spPr/>
      <dgm:t>
        <a:bodyPr/>
        <a:lstStyle/>
        <a:p>
          <a:r>
            <a:rPr lang="it-IT" sz="2400" b="0" baseline="0"/>
            <a:t>Collegamento internet o wifi.</a:t>
          </a:r>
          <a:endParaRPr lang="it-IT" sz="2400"/>
        </a:p>
      </dgm:t>
    </dgm:pt>
    <dgm:pt modelId="{3843CE5C-3F4A-44B9-B86C-43CC21A5D9DF}" type="parTrans" cxnId="{53209AE0-3632-478D-A7B9-F81714CF8655}">
      <dgm:prSet/>
      <dgm:spPr/>
      <dgm:t>
        <a:bodyPr/>
        <a:lstStyle/>
        <a:p>
          <a:endParaRPr lang="it-IT"/>
        </a:p>
      </dgm:t>
    </dgm:pt>
    <dgm:pt modelId="{39EFB8EA-47A2-417B-955C-75A087BC62EE}" type="sibTrans" cxnId="{53209AE0-3632-478D-A7B9-F81714CF8655}">
      <dgm:prSet/>
      <dgm:spPr/>
      <dgm:t>
        <a:bodyPr/>
        <a:lstStyle/>
        <a:p>
          <a:endParaRPr lang="it-IT"/>
        </a:p>
      </dgm:t>
    </dgm:pt>
    <dgm:pt modelId="{652D45D7-C817-44ED-BDD5-733AF3A0CA5D}" type="pres">
      <dgm:prSet presAssocID="{3A2B7527-9BD4-4B29-BEE4-92E7D2067891}" presName="linearFlow" presStyleCnt="0">
        <dgm:presLayoutVars>
          <dgm:dir/>
          <dgm:animLvl val="lvl"/>
          <dgm:resizeHandles val="exact"/>
        </dgm:presLayoutVars>
      </dgm:prSet>
      <dgm:spPr/>
    </dgm:pt>
    <dgm:pt modelId="{49065660-22F1-40D9-BC18-2570A56A3CE2}" type="pres">
      <dgm:prSet presAssocID="{099BCB2D-D21E-43E9-8489-685ED1116150}" presName="composite" presStyleCnt="0"/>
      <dgm:spPr/>
    </dgm:pt>
    <dgm:pt modelId="{18727123-8834-49D9-AE42-EA9E105CE041}" type="pres">
      <dgm:prSet presAssocID="{099BCB2D-D21E-43E9-8489-685ED111615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784C4F5-20CB-4E6E-86AC-2F0FDE59615B}" type="pres">
      <dgm:prSet presAssocID="{099BCB2D-D21E-43E9-8489-685ED111615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39661A17-4955-4246-A5D9-78087ADADBF1}" srcId="{099BCB2D-D21E-43E9-8489-685ED1116150}" destId="{4A371FF5-53E1-4F46-AC91-FBEBB6972770}" srcOrd="0" destOrd="0" parTransId="{3A7003CA-0799-433B-B03A-24A0633D7226}" sibTransId="{7CA222D5-C2B3-45E7-884C-FB6189D9C7BD}"/>
    <dgm:cxn modelId="{1414766A-F3AC-410E-B816-9D6351EFA699}" srcId="{099BCB2D-D21E-43E9-8489-685ED1116150}" destId="{EE409D2A-2A0A-4D0E-BAA4-057F03C1E8F9}" srcOrd="2" destOrd="0" parTransId="{A2829696-7577-4FD8-90F5-A410108440CB}" sibTransId="{0AEA6256-0FA1-4D99-82C7-2403CB9D9675}"/>
    <dgm:cxn modelId="{5DE45E50-6D3B-475E-AEF0-1F29F4F4E0A5}" type="presOf" srcId="{EE409D2A-2A0A-4D0E-BAA4-057F03C1E8F9}" destId="{7784C4F5-20CB-4E6E-86AC-2F0FDE59615B}" srcOrd="0" destOrd="2" presId="urn:microsoft.com/office/officeart/2005/8/layout/chevron2"/>
    <dgm:cxn modelId="{8C56B274-8A02-4846-BC17-879781420BC0}" type="presOf" srcId="{BC9FA48C-414A-4676-A511-4C5E1EA4BA5F}" destId="{7784C4F5-20CB-4E6E-86AC-2F0FDE59615B}" srcOrd="0" destOrd="3" presId="urn:microsoft.com/office/officeart/2005/8/layout/chevron2"/>
    <dgm:cxn modelId="{7D280483-F27B-4E7B-AD47-B3623566F6F2}" type="presOf" srcId="{4A371FF5-53E1-4F46-AC91-FBEBB6972770}" destId="{7784C4F5-20CB-4E6E-86AC-2F0FDE59615B}" srcOrd="0" destOrd="0" presId="urn:microsoft.com/office/officeart/2005/8/layout/chevron2"/>
    <dgm:cxn modelId="{5DA66186-6E38-4D58-BBDA-6EA1701A5887}" srcId="{3A2B7527-9BD4-4B29-BEE4-92E7D2067891}" destId="{099BCB2D-D21E-43E9-8489-685ED1116150}" srcOrd="0" destOrd="0" parTransId="{5EE5F7F4-2115-4D6D-B897-E741B0B73E14}" sibTransId="{55F01C4C-2CE2-486C-A694-CDEDB3FE5144}"/>
    <dgm:cxn modelId="{4DD0E888-C6EA-4DEF-89C4-8247A83CA79E}" type="presOf" srcId="{099BCB2D-D21E-43E9-8489-685ED1116150}" destId="{18727123-8834-49D9-AE42-EA9E105CE041}" srcOrd="0" destOrd="0" presId="urn:microsoft.com/office/officeart/2005/8/layout/chevron2"/>
    <dgm:cxn modelId="{5595CB94-3F51-4E50-9C98-787ED49955D4}" type="presOf" srcId="{3A2B7527-9BD4-4B29-BEE4-92E7D2067891}" destId="{652D45D7-C817-44ED-BDD5-733AF3A0CA5D}" srcOrd="0" destOrd="0" presId="urn:microsoft.com/office/officeart/2005/8/layout/chevron2"/>
    <dgm:cxn modelId="{CBEF809E-C2E6-4D90-9427-1F30516EAF62}" type="presOf" srcId="{85F0CED8-2F6C-4B3B-B6FD-B6936FB2EFAA}" destId="{7784C4F5-20CB-4E6E-86AC-2F0FDE59615B}" srcOrd="0" destOrd="1" presId="urn:microsoft.com/office/officeart/2005/8/layout/chevron2"/>
    <dgm:cxn modelId="{4C136BCD-39BA-44A8-A30B-C532DD077B7F}" srcId="{099BCB2D-D21E-43E9-8489-685ED1116150}" destId="{85F0CED8-2F6C-4B3B-B6FD-B6936FB2EFAA}" srcOrd="1" destOrd="0" parTransId="{DF1B9F71-BEDB-48B3-A276-741DC0836EBB}" sibTransId="{9C3E3907-9CB6-4C63-99C3-7BB910747E9C}"/>
    <dgm:cxn modelId="{53209AE0-3632-478D-A7B9-F81714CF8655}" srcId="{099BCB2D-D21E-43E9-8489-685ED1116150}" destId="{BC9FA48C-414A-4676-A511-4C5E1EA4BA5F}" srcOrd="3" destOrd="0" parTransId="{3843CE5C-3F4A-44B9-B86C-43CC21A5D9DF}" sibTransId="{39EFB8EA-47A2-417B-955C-75A087BC62EE}"/>
    <dgm:cxn modelId="{1E6B5AF9-8AF5-4E49-8E2E-5D3BE9234AB4}" type="presParOf" srcId="{652D45D7-C817-44ED-BDD5-733AF3A0CA5D}" destId="{49065660-22F1-40D9-BC18-2570A56A3CE2}" srcOrd="0" destOrd="0" presId="urn:microsoft.com/office/officeart/2005/8/layout/chevron2"/>
    <dgm:cxn modelId="{CA7D7184-3D09-4763-91ED-426C554842E5}" type="presParOf" srcId="{49065660-22F1-40D9-BC18-2570A56A3CE2}" destId="{18727123-8834-49D9-AE42-EA9E105CE041}" srcOrd="0" destOrd="0" presId="urn:microsoft.com/office/officeart/2005/8/layout/chevron2"/>
    <dgm:cxn modelId="{CEA3B892-CCF3-462B-AECB-B01EEA02EFFE}" type="presParOf" srcId="{49065660-22F1-40D9-BC18-2570A56A3CE2}" destId="{7784C4F5-20CB-4E6E-86AC-2F0FDE5961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1C7C5-148E-4D7A-A714-4A38E336C9E4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/>
      <dgm:spPr/>
      <dgm:t>
        <a:bodyPr/>
        <a:lstStyle/>
        <a:p>
          <a:endParaRPr lang="it-IT"/>
        </a:p>
      </dgm:t>
    </dgm:pt>
    <dgm:pt modelId="{302F6BBD-28DD-400C-A139-605C1DB182D5}">
      <dgm:prSet/>
      <dgm:spPr/>
      <dgm:t>
        <a:bodyPr/>
        <a:lstStyle/>
        <a:p>
          <a:pPr algn="ctr"/>
          <a:r>
            <a:rPr lang="it-IT" b="1" baseline="0" dirty="0"/>
            <a:t>Dopo la gara, aspetta che il monitor torni al Menu principale normale.</a:t>
          </a:r>
          <a:endParaRPr lang="it-IT" b="1" dirty="0"/>
        </a:p>
      </dgm:t>
    </dgm:pt>
    <dgm:pt modelId="{434FBEEF-7A29-4535-A21D-B18F2D317EA6}" type="parTrans" cxnId="{D154E213-0D70-4C59-BBAD-59EF780B0FDF}">
      <dgm:prSet/>
      <dgm:spPr/>
      <dgm:t>
        <a:bodyPr/>
        <a:lstStyle/>
        <a:p>
          <a:pPr algn="ctr"/>
          <a:endParaRPr lang="it-IT" b="1"/>
        </a:p>
      </dgm:t>
    </dgm:pt>
    <dgm:pt modelId="{11E746FF-11BB-4909-A96C-1EDCC0BA0697}" type="sibTrans" cxnId="{D154E213-0D70-4C59-BBAD-59EF780B0FDF}">
      <dgm:prSet/>
      <dgm:spPr/>
      <dgm:t>
        <a:bodyPr/>
        <a:lstStyle/>
        <a:p>
          <a:pPr algn="ctr"/>
          <a:endParaRPr lang="it-IT" b="1"/>
        </a:p>
      </dgm:t>
    </dgm:pt>
    <dgm:pt modelId="{3D446068-ACE3-48FE-B1B1-B3C6478C7609}">
      <dgm:prSet/>
      <dgm:spPr/>
      <dgm:t>
        <a:bodyPr/>
        <a:lstStyle/>
        <a:p>
          <a:pPr algn="ctr"/>
          <a:r>
            <a:rPr lang="it-IT" b="1" baseline="0"/>
            <a:t>Disconnetti cliccando sul tasto giallo</a:t>
          </a:r>
          <a:endParaRPr lang="it-IT" b="1"/>
        </a:p>
      </dgm:t>
    </dgm:pt>
    <dgm:pt modelId="{01495B8A-4689-49F1-9D4E-330A6196A494}" type="parTrans" cxnId="{0030E57C-B476-40EE-AE6B-F7B10915FAC5}">
      <dgm:prSet/>
      <dgm:spPr/>
      <dgm:t>
        <a:bodyPr/>
        <a:lstStyle/>
        <a:p>
          <a:pPr algn="ctr"/>
          <a:endParaRPr lang="it-IT" b="1"/>
        </a:p>
      </dgm:t>
    </dgm:pt>
    <dgm:pt modelId="{2BF16DD4-5C8C-442D-8E64-6FB6809D0557}" type="sibTrans" cxnId="{0030E57C-B476-40EE-AE6B-F7B10915FAC5}">
      <dgm:prSet/>
      <dgm:spPr/>
      <dgm:t>
        <a:bodyPr/>
        <a:lstStyle/>
        <a:p>
          <a:pPr algn="ctr"/>
          <a:endParaRPr lang="it-IT" b="1"/>
        </a:p>
      </dgm:t>
    </dgm:pt>
    <dgm:pt modelId="{68E0FDC3-472F-42A9-ADB4-46403EF325CB}">
      <dgm:prSet/>
      <dgm:spPr/>
      <dgm:t>
        <a:bodyPr/>
        <a:lstStyle/>
        <a:p>
          <a:pPr algn="ctr"/>
          <a:r>
            <a:rPr lang="it-IT" b="1" baseline="0"/>
            <a:t>Inserisci nuovo codice gara</a:t>
          </a:r>
          <a:endParaRPr lang="it-IT" b="1"/>
        </a:p>
      </dgm:t>
    </dgm:pt>
    <dgm:pt modelId="{D97A467D-4D8D-4D46-918A-64B977D8EEED}" type="parTrans" cxnId="{054CEE2E-E0DE-47D1-9D44-799A74BF1E1C}">
      <dgm:prSet/>
      <dgm:spPr/>
      <dgm:t>
        <a:bodyPr/>
        <a:lstStyle/>
        <a:p>
          <a:pPr algn="ctr"/>
          <a:endParaRPr lang="it-IT" b="1"/>
        </a:p>
      </dgm:t>
    </dgm:pt>
    <dgm:pt modelId="{EB18771C-1EFB-4F36-9BE7-449EF54A1951}" type="sibTrans" cxnId="{054CEE2E-E0DE-47D1-9D44-799A74BF1E1C}">
      <dgm:prSet/>
      <dgm:spPr/>
      <dgm:t>
        <a:bodyPr/>
        <a:lstStyle/>
        <a:p>
          <a:pPr algn="ctr"/>
          <a:endParaRPr lang="it-IT" b="1"/>
        </a:p>
      </dgm:t>
    </dgm:pt>
    <dgm:pt modelId="{78FC4A2F-7E6B-4239-98F9-12202FB0AFFD}" type="pres">
      <dgm:prSet presAssocID="{2A51C7C5-148E-4D7A-A714-4A38E336C9E4}" presName="linear" presStyleCnt="0">
        <dgm:presLayoutVars>
          <dgm:animLvl val="lvl"/>
          <dgm:resizeHandles val="exact"/>
        </dgm:presLayoutVars>
      </dgm:prSet>
      <dgm:spPr/>
    </dgm:pt>
    <dgm:pt modelId="{B408DFA9-D5D2-4B1E-A766-84E1E68891CF}" type="pres">
      <dgm:prSet presAssocID="{302F6BBD-28DD-400C-A139-605C1DB182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E13A91-D267-4382-A168-3618E2D2525F}" type="pres">
      <dgm:prSet presAssocID="{11E746FF-11BB-4909-A96C-1EDCC0BA0697}" presName="spacer" presStyleCnt="0"/>
      <dgm:spPr/>
    </dgm:pt>
    <dgm:pt modelId="{BF4DE56F-6CDA-4B0F-BA2A-43172F927F0D}" type="pres">
      <dgm:prSet presAssocID="{3D446068-ACE3-48FE-B1B1-B3C6478C7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6327F4-7F35-4C8F-B61C-D99E07B8D349}" type="pres">
      <dgm:prSet presAssocID="{2BF16DD4-5C8C-442D-8E64-6FB6809D0557}" presName="spacer" presStyleCnt="0"/>
      <dgm:spPr/>
    </dgm:pt>
    <dgm:pt modelId="{908F3790-7F25-47E4-877A-EFE65034D265}" type="pres">
      <dgm:prSet presAssocID="{68E0FDC3-472F-42A9-ADB4-46403EF325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44520D-FF0E-4EE8-9F16-AED90A73EECE}" type="presOf" srcId="{3D446068-ACE3-48FE-B1B1-B3C6478C7609}" destId="{BF4DE56F-6CDA-4B0F-BA2A-43172F927F0D}" srcOrd="0" destOrd="0" presId="urn:microsoft.com/office/officeart/2005/8/layout/vList2"/>
    <dgm:cxn modelId="{D154E213-0D70-4C59-BBAD-59EF780B0FDF}" srcId="{2A51C7C5-148E-4D7A-A714-4A38E336C9E4}" destId="{302F6BBD-28DD-400C-A139-605C1DB182D5}" srcOrd="0" destOrd="0" parTransId="{434FBEEF-7A29-4535-A21D-B18F2D317EA6}" sibTransId="{11E746FF-11BB-4909-A96C-1EDCC0BA0697}"/>
    <dgm:cxn modelId="{D284A621-08A6-45BD-B893-774253A79CDB}" type="presOf" srcId="{302F6BBD-28DD-400C-A139-605C1DB182D5}" destId="{B408DFA9-D5D2-4B1E-A766-84E1E68891CF}" srcOrd="0" destOrd="0" presId="urn:microsoft.com/office/officeart/2005/8/layout/vList2"/>
    <dgm:cxn modelId="{054CEE2E-E0DE-47D1-9D44-799A74BF1E1C}" srcId="{2A51C7C5-148E-4D7A-A714-4A38E336C9E4}" destId="{68E0FDC3-472F-42A9-ADB4-46403EF325CB}" srcOrd="2" destOrd="0" parTransId="{D97A467D-4D8D-4D46-918A-64B977D8EEED}" sibTransId="{EB18771C-1EFB-4F36-9BE7-449EF54A1951}"/>
    <dgm:cxn modelId="{4AAA4C4B-3AE5-460A-8A6A-71751A6306B5}" type="presOf" srcId="{2A51C7C5-148E-4D7A-A714-4A38E336C9E4}" destId="{78FC4A2F-7E6B-4239-98F9-12202FB0AFFD}" srcOrd="0" destOrd="0" presId="urn:microsoft.com/office/officeart/2005/8/layout/vList2"/>
    <dgm:cxn modelId="{0030E57C-B476-40EE-AE6B-F7B10915FAC5}" srcId="{2A51C7C5-148E-4D7A-A714-4A38E336C9E4}" destId="{3D446068-ACE3-48FE-B1B1-B3C6478C7609}" srcOrd="1" destOrd="0" parTransId="{01495B8A-4689-49F1-9D4E-330A6196A494}" sibTransId="{2BF16DD4-5C8C-442D-8E64-6FB6809D0557}"/>
    <dgm:cxn modelId="{B1EC1DB1-9B46-44F9-945E-6940A2DDBDFF}" type="presOf" srcId="{68E0FDC3-472F-42A9-ADB4-46403EF325CB}" destId="{908F3790-7F25-47E4-877A-EFE65034D265}" srcOrd="0" destOrd="0" presId="urn:microsoft.com/office/officeart/2005/8/layout/vList2"/>
    <dgm:cxn modelId="{A89C7718-EA11-45FF-87C3-9C6A7BAADF6A}" type="presParOf" srcId="{78FC4A2F-7E6B-4239-98F9-12202FB0AFFD}" destId="{B408DFA9-D5D2-4B1E-A766-84E1E68891CF}" srcOrd="0" destOrd="0" presId="urn:microsoft.com/office/officeart/2005/8/layout/vList2"/>
    <dgm:cxn modelId="{8BD7CC63-2F97-4AD3-8929-83A5F6CC46B1}" type="presParOf" srcId="{78FC4A2F-7E6B-4239-98F9-12202FB0AFFD}" destId="{CCE13A91-D267-4382-A168-3618E2D2525F}" srcOrd="1" destOrd="0" presId="urn:microsoft.com/office/officeart/2005/8/layout/vList2"/>
    <dgm:cxn modelId="{8E99A4DC-9BA3-4718-A8C9-65DA4A151BD7}" type="presParOf" srcId="{78FC4A2F-7E6B-4239-98F9-12202FB0AFFD}" destId="{BF4DE56F-6CDA-4B0F-BA2A-43172F927F0D}" srcOrd="2" destOrd="0" presId="urn:microsoft.com/office/officeart/2005/8/layout/vList2"/>
    <dgm:cxn modelId="{C732E2C7-DBE5-429A-8626-CD477593D8FD}" type="presParOf" srcId="{78FC4A2F-7E6B-4239-98F9-12202FB0AFFD}" destId="{6E6327F4-7F35-4C8F-B61C-D99E07B8D349}" srcOrd="3" destOrd="0" presId="urn:microsoft.com/office/officeart/2005/8/layout/vList2"/>
    <dgm:cxn modelId="{1CB01665-F5F8-41F4-AE3A-F2DF41D1897D}" type="presParOf" srcId="{78FC4A2F-7E6B-4239-98F9-12202FB0AFFD}" destId="{908F3790-7F25-47E4-877A-EFE65034D2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09178-6006-4F85-8426-1617614FF04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059DA4-AE39-42A5-BD6E-9B86A615A891}">
      <dgm:prSet custT="1"/>
      <dgm:spPr/>
      <dgm:t>
        <a:bodyPr/>
        <a:lstStyle/>
        <a:p>
          <a:pPr algn="ctr"/>
          <a:r>
            <a:rPr lang="it-IT" sz="2800"/>
            <a:t>SANCTIONED EVENT </a:t>
          </a:r>
        </a:p>
      </dgm:t>
    </dgm:pt>
    <dgm:pt modelId="{14932BD1-5598-43FC-8D70-0588601168C6}" type="parTrans" cxnId="{EDEF3298-DAA9-40CA-A7BB-23E175C54D8D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9492804F-6F1F-4D7C-970E-F10FAE35DF13}" type="sibTrans" cxnId="{EDEF3298-DAA9-40CA-A7BB-23E175C54D8D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DF5FE393-290E-4D11-87E9-06673FCBB407}">
      <dgm:prSet custT="1"/>
      <dgm:spPr/>
      <dgm:t>
        <a:bodyPr/>
        <a:lstStyle/>
        <a:p>
          <a:pPr algn="ctr"/>
          <a:r>
            <a:rPr lang="it-IT" sz="1800"/>
            <a:t>MAIL DI INTERESSE A QUALIFICARSI: Info@ergevents.it </a:t>
          </a:r>
        </a:p>
      </dgm:t>
    </dgm:pt>
    <dgm:pt modelId="{2F00C0E4-71C5-47D2-94DB-90097D22E790}" type="parTrans" cxnId="{F6722365-76D2-4B96-B0A5-BF8C3EFFF828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A88F151F-027F-46E0-8F98-AC47FADA352E}" type="sibTrans" cxnId="{F6722365-76D2-4B96-B0A5-BF8C3EFFF828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045DCA59-B107-40C7-BDB8-D7A3DD5B905C}">
      <dgm:prSet custT="1"/>
      <dgm:spPr/>
      <dgm:t>
        <a:bodyPr/>
        <a:lstStyle/>
        <a:p>
          <a:pPr algn="ctr"/>
          <a:r>
            <a:rPr lang="it-IT" sz="1800" dirty="0"/>
            <a:t>ACCEDERE AL LINK WEBCAM (UTILIZZANDO UNA CONNESSIONE DIVERSA) </a:t>
          </a:r>
        </a:p>
      </dgm:t>
    </dgm:pt>
    <dgm:pt modelId="{B35AAE15-E276-439F-B4A0-B64A4D6EBC23}" type="parTrans" cxnId="{38656F1F-8373-4BC0-9EAA-164F6E062A01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3536228B-F016-4B56-ADB3-3ADBF8BA752F}" type="sibTrans" cxnId="{38656F1F-8373-4BC0-9EAA-164F6E062A01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C7DF879A-34B9-4B68-B7F4-3141F0899F90}">
      <dgm:prSet custT="1"/>
      <dgm:spPr/>
      <dgm:t>
        <a:bodyPr/>
        <a:lstStyle/>
        <a:p>
          <a:pPr algn="ctr"/>
          <a:r>
            <a:rPr lang="it-IT" sz="1600"/>
            <a:t>PESI LEGGERI: IL PESO DEVE ESSERE EFFETTUATO DA DUE ORE A UN’ORA PRIMA DELLA GARA </a:t>
          </a:r>
        </a:p>
      </dgm:t>
    </dgm:pt>
    <dgm:pt modelId="{4131BAD8-B9BB-4179-84EF-A4C61139C23B}" type="parTrans" cxnId="{58D45CB5-8B2D-4C59-914C-44B78384B9B8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B6C35E45-6864-44FE-AE0F-6F11339B1ED0}" type="sibTrans" cxnId="{58D45CB5-8B2D-4C59-914C-44B78384B9B8}">
      <dgm:prSet/>
      <dgm:spPr/>
      <dgm:t>
        <a:bodyPr/>
        <a:lstStyle/>
        <a:p>
          <a:pPr algn="ctr"/>
          <a:endParaRPr lang="it-IT" sz="2000">
            <a:solidFill>
              <a:schemeClr val="bg1"/>
            </a:solidFill>
          </a:endParaRPr>
        </a:p>
      </dgm:t>
    </dgm:pt>
    <dgm:pt modelId="{3E8E7692-95E6-4FA6-B12B-1A430080DD52}">
      <dgm:prSet custT="1"/>
      <dgm:spPr/>
      <dgm:t>
        <a:bodyPr/>
        <a:lstStyle/>
        <a:p>
          <a:pPr algn="ctr"/>
          <a:r>
            <a:rPr lang="it-IT" sz="2800" dirty="0"/>
            <a:t>VIDEO PESO</a:t>
          </a:r>
        </a:p>
      </dgm:t>
    </dgm:pt>
    <dgm:pt modelId="{B55F11A1-4928-4E0A-8F30-CD5A9FB6DFA6}" type="parTrans" cxnId="{69424BC1-1A2F-4A45-B7B1-25FEA6481BCF}">
      <dgm:prSet/>
      <dgm:spPr/>
      <dgm:t>
        <a:bodyPr/>
        <a:lstStyle/>
        <a:p>
          <a:endParaRPr lang="it-IT"/>
        </a:p>
      </dgm:t>
    </dgm:pt>
    <dgm:pt modelId="{31C10DB3-71C3-48DD-A2AC-2687FB7FF48C}" type="sibTrans" cxnId="{69424BC1-1A2F-4A45-B7B1-25FEA6481BCF}">
      <dgm:prSet/>
      <dgm:spPr/>
      <dgm:t>
        <a:bodyPr/>
        <a:lstStyle/>
        <a:p>
          <a:endParaRPr lang="it-IT"/>
        </a:p>
      </dgm:t>
    </dgm:pt>
    <dgm:pt modelId="{CAE8017A-544C-4936-9BEB-6C275435F068}" type="pres">
      <dgm:prSet presAssocID="{7BB09178-6006-4F85-8426-1617614FF040}" presName="linear" presStyleCnt="0">
        <dgm:presLayoutVars>
          <dgm:animLvl val="lvl"/>
          <dgm:resizeHandles val="exact"/>
        </dgm:presLayoutVars>
      </dgm:prSet>
      <dgm:spPr/>
    </dgm:pt>
    <dgm:pt modelId="{07D28C02-D81C-4117-A0F1-54C760834FD8}" type="pres">
      <dgm:prSet presAssocID="{F4059DA4-AE39-42A5-BD6E-9B86A615A8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BC6BB0-BD74-4E67-8D8E-AA23084019A4}" type="pres">
      <dgm:prSet presAssocID="{9492804F-6F1F-4D7C-970E-F10FAE35DF13}" presName="spacer" presStyleCnt="0"/>
      <dgm:spPr/>
    </dgm:pt>
    <dgm:pt modelId="{BBB0A0F4-CB63-417E-AFC7-C8DDB71695A9}" type="pres">
      <dgm:prSet presAssocID="{DF5FE393-290E-4D11-87E9-06673FCBB4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AFED49-261C-46EE-8200-21192070AF62}" type="pres">
      <dgm:prSet presAssocID="{A88F151F-027F-46E0-8F98-AC47FADA352E}" presName="spacer" presStyleCnt="0"/>
      <dgm:spPr/>
    </dgm:pt>
    <dgm:pt modelId="{2F8C201D-B725-4798-A4C7-A6C8D6A0988F}" type="pres">
      <dgm:prSet presAssocID="{045DCA59-B107-40C7-BDB8-D7A3DD5B90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74E208-6D09-421A-90CE-97B53C3CF763}" type="pres">
      <dgm:prSet presAssocID="{3536228B-F016-4B56-ADB3-3ADBF8BA752F}" presName="spacer" presStyleCnt="0"/>
      <dgm:spPr/>
    </dgm:pt>
    <dgm:pt modelId="{0B6FBE24-2F62-4832-932A-708D580D90F5}" type="pres">
      <dgm:prSet presAssocID="{C7DF879A-34B9-4B68-B7F4-3141F0899F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D8C574-D9E2-4FFD-96C9-C8E7B5015C8A}" type="pres">
      <dgm:prSet presAssocID="{B6C35E45-6864-44FE-AE0F-6F11339B1ED0}" presName="spacer" presStyleCnt="0"/>
      <dgm:spPr/>
    </dgm:pt>
    <dgm:pt modelId="{534BC63E-52CF-4A80-A8F6-373981E15FB5}" type="pres">
      <dgm:prSet presAssocID="{3E8E7692-95E6-4FA6-B12B-1A430080DD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656F1F-8373-4BC0-9EAA-164F6E062A01}" srcId="{7BB09178-6006-4F85-8426-1617614FF040}" destId="{045DCA59-B107-40C7-BDB8-D7A3DD5B905C}" srcOrd="2" destOrd="0" parTransId="{B35AAE15-E276-439F-B4A0-B64A4D6EBC23}" sibTransId="{3536228B-F016-4B56-ADB3-3ADBF8BA752F}"/>
    <dgm:cxn modelId="{F6722365-76D2-4B96-B0A5-BF8C3EFFF828}" srcId="{7BB09178-6006-4F85-8426-1617614FF040}" destId="{DF5FE393-290E-4D11-87E9-06673FCBB407}" srcOrd="1" destOrd="0" parTransId="{2F00C0E4-71C5-47D2-94DB-90097D22E790}" sibTransId="{A88F151F-027F-46E0-8F98-AC47FADA352E}"/>
    <dgm:cxn modelId="{D3908147-D0A1-445B-BA30-22545395DCD3}" type="presOf" srcId="{045DCA59-B107-40C7-BDB8-D7A3DD5B905C}" destId="{2F8C201D-B725-4798-A4C7-A6C8D6A0988F}" srcOrd="0" destOrd="0" presId="urn:microsoft.com/office/officeart/2005/8/layout/vList2"/>
    <dgm:cxn modelId="{D1CAD06B-C7C6-4D28-A05F-FC201CE346F2}" type="presOf" srcId="{DF5FE393-290E-4D11-87E9-06673FCBB407}" destId="{BBB0A0F4-CB63-417E-AFC7-C8DDB71695A9}" srcOrd="0" destOrd="0" presId="urn:microsoft.com/office/officeart/2005/8/layout/vList2"/>
    <dgm:cxn modelId="{94458381-AEEE-4840-A981-FD6BCD4EFA4E}" type="presOf" srcId="{3E8E7692-95E6-4FA6-B12B-1A430080DD52}" destId="{534BC63E-52CF-4A80-A8F6-373981E15FB5}" srcOrd="0" destOrd="0" presId="urn:microsoft.com/office/officeart/2005/8/layout/vList2"/>
    <dgm:cxn modelId="{EDEF3298-DAA9-40CA-A7BB-23E175C54D8D}" srcId="{7BB09178-6006-4F85-8426-1617614FF040}" destId="{F4059DA4-AE39-42A5-BD6E-9B86A615A891}" srcOrd="0" destOrd="0" parTransId="{14932BD1-5598-43FC-8D70-0588601168C6}" sibTransId="{9492804F-6F1F-4D7C-970E-F10FAE35DF13}"/>
    <dgm:cxn modelId="{58D45CB5-8B2D-4C59-914C-44B78384B9B8}" srcId="{7BB09178-6006-4F85-8426-1617614FF040}" destId="{C7DF879A-34B9-4B68-B7F4-3141F0899F90}" srcOrd="3" destOrd="0" parTransId="{4131BAD8-B9BB-4179-84EF-A4C61139C23B}" sibTransId="{B6C35E45-6864-44FE-AE0F-6F11339B1ED0}"/>
    <dgm:cxn modelId="{69424BC1-1A2F-4A45-B7B1-25FEA6481BCF}" srcId="{7BB09178-6006-4F85-8426-1617614FF040}" destId="{3E8E7692-95E6-4FA6-B12B-1A430080DD52}" srcOrd="4" destOrd="0" parTransId="{B55F11A1-4928-4E0A-8F30-CD5A9FB6DFA6}" sibTransId="{31C10DB3-71C3-48DD-A2AC-2687FB7FF48C}"/>
    <dgm:cxn modelId="{5F8FDBCD-86BB-4120-AFF8-85F25CA7ED13}" type="presOf" srcId="{7BB09178-6006-4F85-8426-1617614FF040}" destId="{CAE8017A-544C-4936-9BEB-6C275435F068}" srcOrd="0" destOrd="0" presId="urn:microsoft.com/office/officeart/2005/8/layout/vList2"/>
    <dgm:cxn modelId="{CFDB2BCE-B072-48BC-B1B7-2EFA6AEC072B}" type="presOf" srcId="{C7DF879A-34B9-4B68-B7F4-3141F0899F90}" destId="{0B6FBE24-2F62-4832-932A-708D580D90F5}" srcOrd="0" destOrd="0" presId="urn:microsoft.com/office/officeart/2005/8/layout/vList2"/>
    <dgm:cxn modelId="{426EC9DD-61B3-458F-AD3A-BDE18F63D2C6}" type="presOf" srcId="{F4059DA4-AE39-42A5-BD6E-9B86A615A891}" destId="{07D28C02-D81C-4117-A0F1-54C760834FD8}" srcOrd="0" destOrd="0" presId="urn:microsoft.com/office/officeart/2005/8/layout/vList2"/>
    <dgm:cxn modelId="{BCA700EF-34D4-418A-8264-35226ACADCED}" type="presParOf" srcId="{CAE8017A-544C-4936-9BEB-6C275435F068}" destId="{07D28C02-D81C-4117-A0F1-54C760834FD8}" srcOrd="0" destOrd="0" presId="urn:microsoft.com/office/officeart/2005/8/layout/vList2"/>
    <dgm:cxn modelId="{A17B573C-6E92-48A9-871D-284A0D943A50}" type="presParOf" srcId="{CAE8017A-544C-4936-9BEB-6C275435F068}" destId="{1FBC6BB0-BD74-4E67-8D8E-AA23084019A4}" srcOrd="1" destOrd="0" presId="urn:microsoft.com/office/officeart/2005/8/layout/vList2"/>
    <dgm:cxn modelId="{675E5A22-BDCE-43C3-B32A-37C6820935EB}" type="presParOf" srcId="{CAE8017A-544C-4936-9BEB-6C275435F068}" destId="{BBB0A0F4-CB63-417E-AFC7-C8DDB71695A9}" srcOrd="2" destOrd="0" presId="urn:microsoft.com/office/officeart/2005/8/layout/vList2"/>
    <dgm:cxn modelId="{BCB67FED-BDB6-4D69-BE6C-E45379DE8A8E}" type="presParOf" srcId="{CAE8017A-544C-4936-9BEB-6C275435F068}" destId="{17AFED49-261C-46EE-8200-21192070AF62}" srcOrd="3" destOrd="0" presId="urn:microsoft.com/office/officeart/2005/8/layout/vList2"/>
    <dgm:cxn modelId="{B06CF33D-BD55-45D0-BEE1-08007CCBBC45}" type="presParOf" srcId="{CAE8017A-544C-4936-9BEB-6C275435F068}" destId="{2F8C201D-B725-4798-A4C7-A6C8D6A0988F}" srcOrd="4" destOrd="0" presId="urn:microsoft.com/office/officeart/2005/8/layout/vList2"/>
    <dgm:cxn modelId="{18ACC1CF-043B-44F3-B857-84441EDE861C}" type="presParOf" srcId="{CAE8017A-544C-4936-9BEB-6C275435F068}" destId="{0E74E208-6D09-421A-90CE-97B53C3CF763}" srcOrd="5" destOrd="0" presId="urn:microsoft.com/office/officeart/2005/8/layout/vList2"/>
    <dgm:cxn modelId="{959FB660-258A-4438-A7A1-97FA9A453488}" type="presParOf" srcId="{CAE8017A-544C-4936-9BEB-6C275435F068}" destId="{0B6FBE24-2F62-4832-932A-708D580D90F5}" srcOrd="6" destOrd="0" presId="urn:microsoft.com/office/officeart/2005/8/layout/vList2"/>
    <dgm:cxn modelId="{D514D966-C7E9-4DD2-9C34-0ABADBD1AE5D}" type="presParOf" srcId="{CAE8017A-544C-4936-9BEB-6C275435F068}" destId="{83D8C574-D9E2-4FFD-96C9-C8E7B5015C8A}" srcOrd="7" destOrd="0" presId="urn:microsoft.com/office/officeart/2005/8/layout/vList2"/>
    <dgm:cxn modelId="{5F2D8501-A93A-42A1-93FE-DFEC051CB645}" type="presParOf" srcId="{CAE8017A-544C-4936-9BEB-6C275435F068}" destId="{534BC63E-52CF-4A80-A8F6-373981E15F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27123-8834-49D9-AE42-EA9E105CE041}">
      <dsp:nvSpPr>
        <dsp:cNvPr id="0" name=""/>
        <dsp:cNvSpPr/>
      </dsp:nvSpPr>
      <dsp:spPr>
        <a:xfrm rot="5400000">
          <a:off x="-673171" y="677560"/>
          <a:ext cx="4487806" cy="314146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200" b="0" kern="1200" baseline="0"/>
            <a:t>Cosa serve:</a:t>
          </a:r>
          <a:endParaRPr lang="it-IT" sz="4200" kern="1200"/>
        </a:p>
      </dsp:txBody>
      <dsp:txXfrm rot="-5400000">
        <a:off x="0" y="1575121"/>
        <a:ext cx="3141464" cy="1346342"/>
      </dsp:txXfrm>
    </dsp:sp>
    <dsp:sp modelId="{7784C4F5-20CB-4E6E-86AC-2F0FDE59615B}">
      <dsp:nvSpPr>
        <dsp:cNvPr id="0" name=""/>
        <dsp:cNvSpPr/>
      </dsp:nvSpPr>
      <dsp:spPr>
        <a:xfrm rot="5400000">
          <a:off x="4943431" y="-1797577"/>
          <a:ext cx="2917074" cy="65210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0" kern="1200" baseline="0" dirty="0"/>
            <a:t>Remoergometro con monitor PM3, PM4, PM5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0" kern="1200" baseline="0"/>
            <a:t>Laptop o PC </a:t>
          </a:r>
          <a:endParaRPr lang="it-IT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0" kern="1200" baseline="0"/>
            <a:t>Cavo USB per ogni remoergometro</a:t>
          </a:r>
          <a:endParaRPr lang="it-IT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0" kern="1200" baseline="0"/>
            <a:t>Collegamento internet o wifi.</a:t>
          </a:r>
          <a:endParaRPr lang="it-IT" sz="2400" kern="1200"/>
        </a:p>
      </dsp:txBody>
      <dsp:txXfrm rot="-5400000">
        <a:off x="3141464" y="146790"/>
        <a:ext cx="6378608" cy="263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DFA9-D5D2-4B1E-A766-84E1E68891CF}">
      <dsp:nvSpPr>
        <dsp:cNvPr id="0" name=""/>
        <dsp:cNvSpPr/>
      </dsp:nvSpPr>
      <dsp:spPr>
        <a:xfrm>
          <a:off x="0" y="323295"/>
          <a:ext cx="4965212" cy="1133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baseline="0" dirty="0"/>
            <a:t>Dopo la gara, aspetta che il monitor torni al Menu principale normale.</a:t>
          </a:r>
          <a:endParaRPr lang="it-IT" sz="1900" b="1" kern="1200" dirty="0"/>
        </a:p>
      </dsp:txBody>
      <dsp:txXfrm>
        <a:off x="55344" y="378639"/>
        <a:ext cx="4854524" cy="1023042"/>
      </dsp:txXfrm>
    </dsp:sp>
    <dsp:sp modelId="{BF4DE56F-6CDA-4B0F-BA2A-43172F927F0D}">
      <dsp:nvSpPr>
        <dsp:cNvPr id="0" name=""/>
        <dsp:cNvSpPr/>
      </dsp:nvSpPr>
      <dsp:spPr>
        <a:xfrm>
          <a:off x="0" y="1511745"/>
          <a:ext cx="4965212" cy="1133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baseline="0"/>
            <a:t>Disconnetti cliccando sul tasto giallo</a:t>
          </a:r>
          <a:endParaRPr lang="it-IT" sz="1900" b="1" kern="1200"/>
        </a:p>
      </dsp:txBody>
      <dsp:txXfrm>
        <a:off x="55344" y="1567089"/>
        <a:ext cx="4854524" cy="1023042"/>
      </dsp:txXfrm>
    </dsp:sp>
    <dsp:sp modelId="{908F3790-7F25-47E4-877A-EFE65034D265}">
      <dsp:nvSpPr>
        <dsp:cNvPr id="0" name=""/>
        <dsp:cNvSpPr/>
      </dsp:nvSpPr>
      <dsp:spPr>
        <a:xfrm>
          <a:off x="0" y="2700195"/>
          <a:ext cx="4965212" cy="1133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baseline="0"/>
            <a:t>Inserisci nuovo codice gara</a:t>
          </a:r>
          <a:endParaRPr lang="it-IT" sz="1900" b="1" kern="1200"/>
        </a:p>
      </dsp:txBody>
      <dsp:txXfrm>
        <a:off x="55344" y="2755539"/>
        <a:ext cx="4854524" cy="1023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8C02-D81C-4117-A0F1-54C760834FD8}">
      <dsp:nvSpPr>
        <dsp:cNvPr id="0" name=""/>
        <dsp:cNvSpPr/>
      </dsp:nvSpPr>
      <dsp:spPr>
        <a:xfrm>
          <a:off x="0" y="80"/>
          <a:ext cx="5469909" cy="96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SANCTIONED EVENT </a:t>
          </a:r>
        </a:p>
      </dsp:txBody>
      <dsp:txXfrm>
        <a:off x="47213" y="47293"/>
        <a:ext cx="5375483" cy="872732"/>
      </dsp:txXfrm>
    </dsp:sp>
    <dsp:sp modelId="{BBB0A0F4-CB63-417E-AFC7-C8DDB71695A9}">
      <dsp:nvSpPr>
        <dsp:cNvPr id="0" name=""/>
        <dsp:cNvSpPr/>
      </dsp:nvSpPr>
      <dsp:spPr>
        <a:xfrm>
          <a:off x="0" y="981315"/>
          <a:ext cx="5469909" cy="96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MAIL DI INTERESSE A QUALIFICARSI: Info@ergevents.it </a:t>
          </a:r>
        </a:p>
      </dsp:txBody>
      <dsp:txXfrm>
        <a:off x="47213" y="1028528"/>
        <a:ext cx="5375483" cy="872732"/>
      </dsp:txXfrm>
    </dsp:sp>
    <dsp:sp modelId="{2F8C201D-B725-4798-A4C7-A6C8D6A0988F}">
      <dsp:nvSpPr>
        <dsp:cNvPr id="0" name=""/>
        <dsp:cNvSpPr/>
      </dsp:nvSpPr>
      <dsp:spPr>
        <a:xfrm>
          <a:off x="0" y="1962551"/>
          <a:ext cx="5469909" cy="96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ACCEDERE AL LINK WEBCAM (UTILIZZANDO UNA CONNESSIONE DIVERSA) </a:t>
          </a:r>
        </a:p>
      </dsp:txBody>
      <dsp:txXfrm>
        <a:off x="47213" y="2009764"/>
        <a:ext cx="5375483" cy="872732"/>
      </dsp:txXfrm>
    </dsp:sp>
    <dsp:sp modelId="{0B6FBE24-2F62-4832-932A-708D580D90F5}">
      <dsp:nvSpPr>
        <dsp:cNvPr id="0" name=""/>
        <dsp:cNvSpPr/>
      </dsp:nvSpPr>
      <dsp:spPr>
        <a:xfrm>
          <a:off x="0" y="2943786"/>
          <a:ext cx="5469909" cy="96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PESI LEGGERI: IL PESO DEVE ESSERE EFFETTUATO DA DUE ORE A UN’ORA PRIMA DELLA GARA </a:t>
          </a:r>
        </a:p>
      </dsp:txBody>
      <dsp:txXfrm>
        <a:off x="47213" y="2990999"/>
        <a:ext cx="5375483" cy="872732"/>
      </dsp:txXfrm>
    </dsp:sp>
    <dsp:sp modelId="{534BC63E-52CF-4A80-A8F6-373981E15FB5}">
      <dsp:nvSpPr>
        <dsp:cNvPr id="0" name=""/>
        <dsp:cNvSpPr/>
      </dsp:nvSpPr>
      <dsp:spPr>
        <a:xfrm>
          <a:off x="0" y="3925021"/>
          <a:ext cx="5469909" cy="96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VIDEO PESO</a:t>
          </a:r>
        </a:p>
      </dsp:txBody>
      <dsp:txXfrm>
        <a:off x="47213" y="3972234"/>
        <a:ext cx="5375483" cy="872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0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1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4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43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9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7" r:id="rId6"/>
    <p:sldLayoutId id="2147483673" r:id="rId7"/>
    <p:sldLayoutId id="2147483674" r:id="rId8"/>
    <p:sldLayoutId id="2147483675" r:id="rId9"/>
    <p:sldLayoutId id="214748367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ace.n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D65FA3-6F52-45F6-8866-3DFFC779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607" y="3912041"/>
            <a:ext cx="8394306" cy="139605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COME PARTECIPARE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272875-AF01-446C-BC26-4F25B525FC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" b="-249"/>
          <a:stretch/>
        </p:blipFill>
        <p:spPr bwMode="auto">
          <a:xfrm>
            <a:off x="1953619" y="501672"/>
            <a:ext cx="8148349" cy="3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5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F16C6-20FA-4DEA-AC66-2E649012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Medal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ceremony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FC9CEF5-DC9F-417B-A6FB-C05AEBFA1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390400"/>
            <a:ext cx="6978028" cy="3925141"/>
          </a:xfrm>
        </p:spPr>
      </p:pic>
    </p:spTree>
    <p:extLst>
      <p:ext uri="{BB962C8B-B14F-4D97-AF65-F5344CB8AC3E}">
        <p14:creationId xmlns:p14="http://schemas.microsoft.com/office/powerpoint/2010/main" val="310043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A1EE9-A74D-4903-A757-CEBCFB50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Se utilizzi lo stesso remoergometro per un’altra gara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AB3F347-EF89-4682-B38E-92AA7E81A3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8444625"/>
              </p:ext>
            </p:extLst>
          </p:nvPr>
        </p:nvGraphicFramePr>
        <p:xfrm>
          <a:off x="530615" y="2356700"/>
          <a:ext cx="4965212" cy="415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B71D79-C403-44B7-9162-15571F6FA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57" y="2746622"/>
            <a:ext cx="6006028" cy="3352519"/>
          </a:xfrm>
        </p:spPr>
      </p:pic>
    </p:spTree>
    <p:extLst>
      <p:ext uri="{BB962C8B-B14F-4D97-AF65-F5344CB8AC3E}">
        <p14:creationId xmlns:p14="http://schemas.microsoft.com/office/powerpoint/2010/main" val="89904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F95CD-484F-497B-AC65-713C6FFD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832" y="440502"/>
            <a:ext cx="6238910" cy="120841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WORLD INDOOR ROWING CHAMPIONSHIPS 2022</a:t>
            </a:r>
          </a:p>
        </p:txBody>
      </p:sp>
      <p:pic>
        <p:nvPicPr>
          <p:cNvPr id="3074" name="Picture 2" descr="World Rowing Indoor Championships 2022 in Hamburg - Home | Facebook">
            <a:extLst>
              <a:ext uri="{FF2B5EF4-FFF2-40B4-BE49-F238E27FC236}">
                <a16:creationId xmlns:a16="http://schemas.microsoft.com/office/drawing/2014/main" id="{A31F7EAD-304D-4013-A64E-E45B5D09E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8D02A0D-14C9-44F9-A087-40D056AF3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814261"/>
              </p:ext>
            </p:extLst>
          </p:nvPr>
        </p:nvGraphicFramePr>
        <p:xfrm>
          <a:off x="6411219" y="1753384"/>
          <a:ext cx="5469910" cy="489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28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633910-D2E1-46D9-BE33-97CCDC4C9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" b="-249"/>
          <a:stretch/>
        </p:blipFill>
        <p:spPr bwMode="auto">
          <a:xfrm>
            <a:off x="643467" y="1144121"/>
            <a:ext cx="10918464" cy="45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9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57FFB-AE28-4C46-8A70-0DE1607D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rgbClr val="002060"/>
                </a:solidFill>
              </a:rPr>
              <a:t>Come partecipare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3E670C8-AA30-44A4-A383-E113DEEF6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12143"/>
              </p:ext>
            </p:extLst>
          </p:nvPr>
        </p:nvGraphicFramePr>
        <p:xfrm>
          <a:off x="1395167" y="2271859"/>
          <a:ext cx="9662473" cy="449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48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E6B435-3865-405E-B447-AA60BA8D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12276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Sul pc scarica l’ultima versione di Chrome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936A6-7508-4EE7-8D98-45FB1A3EA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50" y="5012847"/>
            <a:ext cx="1550173" cy="13896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FFA3FF-BDF6-42D0-A274-3BBC20487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290" y="2332383"/>
            <a:ext cx="4160520" cy="1403145"/>
          </a:xfrm>
        </p:spPr>
        <p:txBody>
          <a:bodyPr>
            <a:normAutofit fontScale="92500" lnSpcReduction="20000"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  Scarica </a:t>
            </a:r>
          </a:p>
          <a:p>
            <a:r>
              <a:rPr lang="it-IT" dirty="0">
                <a:solidFill>
                  <a:srgbClr val="002060"/>
                </a:solidFill>
              </a:rPr>
              <a:t>Concept2 Utility e </a:t>
            </a:r>
          </a:p>
          <a:p>
            <a:r>
              <a:rPr lang="it-IT" dirty="0">
                <a:solidFill>
                  <a:srgbClr val="002060"/>
                </a:solidFill>
              </a:rPr>
              <a:t>aggiornare i monitor</a:t>
            </a:r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236DF4-0089-4A00-B7CF-968B8B2E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Prima della gara</a:t>
            </a:r>
          </a:p>
        </p:txBody>
      </p:sp>
      <p:pic>
        <p:nvPicPr>
          <p:cNvPr id="1026" name="Picture 2" descr="Chrome 74 porta molte novità, ma rende esclusiva per Android una funzione  popolare (foto) | AndroidWorld">
            <a:extLst>
              <a:ext uri="{FF2B5EF4-FFF2-40B4-BE49-F238E27FC236}">
                <a16:creationId xmlns:a16="http://schemas.microsoft.com/office/drawing/2014/main" id="{196CD9E3-1D27-4DFC-965C-4490C0CA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23" y="3735528"/>
            <a:ext cx="390048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508E902-26FA-4FB9-8823-D5BAC4C138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51214" y="2316550"/>
            <a:ext cx="396739" cy="3967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20914D9-65A7-49F3-9F14-5AF663CB3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58" y="3398042"/>
            <a:ext cx="4587736" cy="27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B2B73F-AF42-41CF-87E1-8D60D8CC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0487" y="2494115"/>
            <a:ext cx="4160520" cy="823912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Collega il remoergometro con cavo USB STAMPANTE al PC</a:t>
            </a:r>
          </a:p>
        </p:txBody>
      </p:sp>
      <p:pic>
        <p:nvPicPr>
          <p:cNvPr id="10" name="Segnaposto contenuto 9" descr="Immagine che contiene interni, parete, adattatore&#10;&#10;Descrizione generata automaticamente">
            <a:extLst>
              <a:ext uri="{FF2B5EF4-FFF2-40B4-BE49-F238E27FC236}">
                <a16:creationId xmlns:a16="http://schemas.microsoft.com/office/drawing/2014/main" id="{47912BCA-B8A6-42EC-9B5C-997F4105C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21" y="3812900"/>
            <a:ext cx="2994189" cy="224564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9D9684-73A5-4F09-87C6-D2C4DE704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489" y="2376509"/>
            <a:ext cx="4398122" cy="1290888"/>
          </a:xfrm>
        </p:spPr>
        <p:txBody>
          <a:bodyPr>
            <a:normAutofit fontScale="625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Vai sul sito </a:t>
            </a:r>
            <a:r>
              <a:rPr lang="it-IT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https://homerace.nl</a:t>
            </a:r>
            <a:r>
              <a:rPr lang="it-IT" dirty="0">
                <a:solidFill>
                  <a:srgbClr val="002060"/>
                </a:solidFill>
              </a:rPr>
              <a:t> e</a:t>
            </a:r>
          </a:p>
          <a:p>
            <a:r>
              <a:rPr lang="it-IT" dirty="0">
                <a:solidFill>
                  <a:srgbClr val="002060"/>
                </a:solidFill>
              </a:rPr>
              <a:t> clicca su «</a:t>
            </a:r>
            <a:r>
              <a:rPr lang="it-IT" dirty="0" err="1">
                <a:solidFill>
                  <a:srgbClr val="002060"/>
                </a:solidFill>
              </a:rPr>
              <a:t>connect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ergometer</a:t>
            </a:r>
            <a:r>
              <a:rPr lang="it-IT" dirty="0">
                <a:solidFill>
                  <a:srgbClr val="002060"/>
                </a:solidFill>
              </a:rPr>
              <a:t>», poi</a:t>
            </a:r>
          </a:p>
          <a:p>
            <a:r>
              <a:rPr lang="it-IT" dirty="0">
                <a:solidFill>
                  <a:srgbClr val="002060"/>
                </a:solidFill>
              </a:rPr>
              <a:t> seleziona il tuo monitor e clicca su</a:t>
            </a:r>
          </a:p>
          <a:p>
            <a:r>
              <a:rPr lang="it-IT" dirty="0">
                <a:solidFill>
                  <a:srgbClr val="002060"/>
                </a:solidFill>
              </a:rPr>
              <a:t> «connetti»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31BA797-DEBC-4B02-BFCC-98149A68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Fare il collegamento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5128671-428B-4D4D-9839-9F86B62D6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90" y="3767086"/>
            <a:ext cx="4160520" cy="2337271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3871C37-1178-47F2-AC34-3A50DE6AF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90" y="5859262"/>
            <a:ext cx="4160520" cy="236738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F5C70DE4-AB29-4CF7-9213-9E3F0DE01A3E}"/>
              </a:ext>
            </a:extLst>
          </p:cNvPr>
          <p:cNvSpPr/>
          <p:nvPr/>
        </p:nvSpPr>
        <p:spPr>
          <a:xfrm rot="20454663">
            <a:off x="8520090" y="3953366"/>
            <a:ext cx="621437" cy="1775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avo dati USB per stampante Canon PIXMA IP7250 iP2700 MG2550 MG2450 MF5650">
            <a:extLst>
              <a:ext uri="{FF2B5EF4-FFF2-40B4-BE49-F238E27FC236}">
                <a16:creationId xmlns:a16="http://schemas.microsoft.com/office/drawing/2014/main" id="{734B0B26-CB39-4181-9054-EA4CC927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9" y="3856631"/>
            <a:ext cx="2237783" cy="22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0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8201DA-7875-489B-9097-C6638DCF9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1" y="2937731"/>
            <a:ext cx="4160520" cy="823912"/>
          </a:xfrm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Collega il monitor al pc e fai il test connettività cliccando sul tasto  «</a:t>
            </a:r>
            <a:r>
              <a:rPr lang="it-IT" sz="1400" dirty="0" err="1">
                <a:solidFill>
                  <a:srgbClr val="002060"/>
                </a:solidFill>
              </a:rPr>
              <a:t>connectivity</a:t>
            </a:r>
            <a:r>
              <a:rPr lang="it-IT" sz="1400" dirty="0">
                <a:solidFill>
                  <a:srgbClr val="002060"/>
                </a:solidFill>
              </a:rPr>
              <a:t> test»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5A623C-0921-4D18-A925-7BE404EB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290" y="2456407"/>
            <a:ext cx="4824250" cy="1492832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Inserisci il lobby code ricevuto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 via e-mail (</a:t>
            </a:r>
            <a:r>
              <a:rPr lang="it-IT" sz="1400" dirty="0" err="1">
                <a:solidFill>
                  <a:srgbClr val="002060"/>
                </a:solidFill>
              </a:rPr>
              <a:t>participant</a:t>
            </a:r>
            <a:r>
              <a:rPr lang="it-IT" sz="1400" dirty="0">
                <a:solidFill>
                  <a:srgbClr val="002060"/>
                </a:solidFill>
              </a:rPr>
              <a:t> secret) per</a:t>
            </a:r>
          </a:p>
          <a:p>
            <a:r>
              <a:rPr lang="it-IT" sz="1400" dirty="0">
                <a:solidFill>
                  <a:srgbClr val="002060"/>
                </a:solidFill>
              </a:rPr>
              <a:t> entrare nel lobby (zona d’attesa)</a:t>
            </a:r>
          </a:p>
          <a:p>
            <a:endParaRPr lang="it-IT" dirty="0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9F4A06-0100-478D-B6E0-733ADA3B11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90" y="3949239"/>
            <a:ext cx="4415415" cy="1902083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040E0C8-C9B0-4657-9811-8E917935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2" y="294658"/>
            <a:ext cx="9635009" cy="1492831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solidFill>
                  <a:srgbClr val="002060"/>
                </a:solidFill>
              </a:rPr>
              <a:t>Connettività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DAC61134-B076-4B3C-91E9-E64241F01BFF}"/>
              </a:ext>
            </a:extLst>
          </p:cNvPr>
          <p:cNvSpPr/>
          <p:nvPr/>
        </p:nvSpPr>
        <p:spPr>
          <a:xfrm rot="1437174">
            <a:off x="9099613" y="5045321"/>
            <a:ext cx="763479" cy="2308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B33C13-CD5C-4A73-9F85-9C639A68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508" y="3949205"/>
            <a:ext cx="4419983" cy="19021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EC94823-A075-480E-A8AA-9C56815AB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5247">
            <a:off x="2983960" y="4523055"/>
            <a:ext cx="73768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8C25531-D9A1-4FBC-AD72-A6CA5DAA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935" y="2387597"/>
            <a:ext cx="4471132" cy="9615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Collega il primo come sopra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3B1C2-6C04-4445-A31C-387816E25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Fai il collegamento come descritto sopra.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Una volta connesso riduci la finestra Chrome a metà schermo.</a:t>
            </a:r>
          </a:p>
          <a:p>
            <a:endParaRPr lang="it-IT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5D85FD-C144-4268-8E66-B2DD01DD8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Collega il secondo remoergometro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6123184-C314-4DF3-AED6-59AF0694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90" y="3280112"/>
            <a:ext cx="4621620" cy="326327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Apri un’altra finestra Chrome e riducila a metà schermo, trascinandola poi vicino alla finestra aperta in precedenza.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Fai il collegamento come descritto sopra.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5292FBE-2BD9-47F4-B30F-F4C4F027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40" y="431440"/>
            <a:ext cx="9606729" cy="16693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Se colleghi due remoergometri ad un PC</a:t>
            </a:r>
          </a:p>
        </p:txBody>
      </p:sp>
    </p:spTree>
    <p:extLst>
      <p:ext uri="{BB962C8B-B14F-4D97-AF65-F5344CB8AC3E}">
        <p14:creationId xmlns:p14="http://schemas.microsoft.com/office/powerpoint/2010/main" val="176637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BA6FDAC-1E1E-4DC9-A8A6-752934C84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A1866C-E2F5-4758-BB2D-8028CCDE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45A4901-A746-43D7-95A4-4EDF13DA77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AC984B1-169A-4493-B7D6-99C6CA4A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3078339-5C81-4A8F-AEDA-481FD2540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917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0CC7D61-369F-4C83-8971-835FEB6B7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FAI il tuo usuale riscaldamento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-gara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4D9D8-EFB8-4CD4-8365-365FDB05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241" y="3184989"/>
            <a:ext cx="4160520" cy="2911011"/>
          </a:xfrm>
        </p:spPr>
        <p:txBody>
          <a:bodyPr/>
          <a:lstStyle/>
          <a:p>
            <a:r>
              <a:rPr lang="it-IT" sz="1600" dirty="0">
                <a:solidFill>
                  <a:srgbClr val="002060"/>
                </a:solidFill>
              </a:rPr>
              <a:t>Vedi i concorrenti che entrano in gara.  Da qui in poi è tutto automatico. 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1C377F-D2F4-437D-9540-DC4B25ECD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Il tuo monitor andrà in modalità gara</a:t>
            </a:r>
          </a:p>
        </p:txBody>
      </p:sp>
      <p:pic>
        <p:nvPicPr>
          <p:cNvPr id="8" name="Segnaposto contenuto 7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1E06456B-0A60-4717-9EF7-26AFC9D768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1538" y="3665141"/>
            <a:ext cx="2778125" cy="2083593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9945A407-9E08-4928-AE0B-5291D1A9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Pochi minuti alla gara...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0CDAA1D-690F-4363-B2F7-730E35A0A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93" y="4345969"/>
            <a:ext cx="3098555" cy="23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89415-5448-4745-A315-25A377FF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Sit</a:t>
            </a:r>
            <a:r>
              <a:rPr lang="it-IT" dirty="0">
                <a:solidFill>
                  <a:srgbClr val="002060"/>
                </a:solidFill>
              </a:rPr>
              <a:t> Ready, </a:t>
            </a:r>
            <a:r>
              <a:rPr lang="it-IT" dirty="0" err="1">
                <a:solidFill>
                  <a:srgbClr val="002060"/>
                </a:solidFill>
              </a:rPr>
              <a:t>Attention</a:t>
            </a:r>
            <a:r>
              <a:rPr lang="it-IT" dirty="0">
                <a:solidFill>
                  <a:srgbClr val="002060"/>
                </a:solidFill>
              </a:rPr>
              <a:t>, ROW!</a:t>
            </a:r>
          </a:p>
        </p:txBody>
      </p:sp>
      <p:pic>
        <p:nvPicPr>
          <p:cNvPr id="6" name="Segnaposto contenuto 5" descr="Immagine che contiene testo, elettronico, screenshot, schermo&#10;&#10;Descrizione generata automaticamente">
            <a:extLst>
              <a:ext uri="{FF2B5EF4-FFF2-40B4-BE49-F238E27FC236}">
                <a16:creationId xmlns:a16="http://schemas.microsoft.com/office/drawing/2014/main" id="{8A9A3FB6-20A3-4221-B5E6-4FBE6279F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96" y="2274371"/>
            <a:ext cx="6111506" cy="4583629"/>
          </a:xfrm>
        </p:spPr>
      </p:pic>
    </p:spTree>
    <p:extLst>
      <p:ext uri="{BB962C8B-B14F-4D97-AF65-F5344CB8AC3E}">
        <p14:creationId xmlns:p14="http://schemas.microsoft.com/office/powerpoint/2010/main" val="18348045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8E7"/>
      </a:lt2>
      <a:accent1>
        <a:srgbClr val="C6969F"/>
      </a:accent1>
      <a:accent2>
        <a:srgbClr val="BA8D7F"/>
      </a:accent2>
      <a:accent3>
        <a:srgbClr val="B3A180"/>
      </a:accent3>
      <a:accent4>
        <a:srgbClr val="A3A772"/>
      </a:accent4>
      <a:accent5>
        <a:srgbClr val="96AA81"/>
      </a:accent5>
      <a:accent6>
        <a:srgbClr val="7DAF77"/>
      </a:accent6>
      <a:hlink>
        <a:srgbClr val="568E8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Meiryo</vt:lpstr>
      <vt:lpstr>Arial</vt:lpstr>
      <vt:lpstr>Corbel</vt:lpstr>
      <vt:lpstr>SketchLinesVTI</vt:lpstr>
      <vt:lpstr>COME PARTECIPARE</vt:lpstr>
      <vt:lpstr>Come partecipare</vt:lpstr>
      <vt:lpstr>Prima della gara</vt:lpstr>
      <vt:lpstr>Fare il collegamento</vt:lpstr>
      <vt:lpstr>Connettività</vt:lpstr>
      <vt:lpstr>Se colleghi due remoergometri ad un PC</vt:lpstr>
      <vt:lpstr>Presentazione standard di PowerPoint</vt:lpstr>
      <vt:lpstr>Pochi minuti alla gara...</vt:lpstr>
      <vt:lpstr>Sit Ready, Attention, ROW!</vt:lpstr>
      <vt:lpstr>Medal ceremony</vt:lpstr>
      <vt:lpstr>Se utilizzi lo stesso remoergometro per un’altra gara</vt:lpstr>
      <vt:lpstr>WORLD INDOOR ROWING CHAMPIONSHIPS 2022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 Italian Indoor rowing Challenge 2020</dc:title>
  <dc:creator>Indoor Rowing srl</dc:creator>
  <cp:lastModifiedBy>Indoor Rowing srl</cp:lastModifiedBy>
  <cp:revision>12</cp:revision>
  <dcterms:created xsi:type="dcterms:W3CDTF">2020-12-07T15:12:46Z</dcterms:created>
  <dcterms:modified xsi:type="dcterms:W3CDTF">2021-12-15T19:15:17Z</dcterms:modified>
</cp:coreProperties>
</file>